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diagrams/colors2.xml" ContentType="application/vnd.openxmlformats-officedocument.drawingml.diagramColors+xml"/>
  <Default Extension="bin" ContentType="application/vnd.openxmlformats-officedocument.presentationml.printerSettings"/>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diagrams/colors6.xml" ContentType="application/vnd.openxmlformats-officedocument.drawingml.diagramColors+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Layouts/slideLayout24.xml" ContentType="application/vnd.openxmlformats-officedocument.presentationml.slideLayout+xml"/>
  <Override PartName="/ppt/theme/theme1.xml" ContentType="application/vnd.openxmlformats-officedocument.theme+xml"/>
  <Override PartName="/ppt/diagrams/drawing3.xml" ContentType="application/vnd.ms-office.drawingml.diagramDrawing+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diagrams/quickStyle1.xml" ContentType="application/vnd.openxmlformats-officedocument.drawingml.diagramStyl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Default Extension="gif" ContentType="image/gif"/>
  <Override PartName="/ppt/slideLayouts/slideLayout14.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5.xml" ContentType="application/vnd.openxmlformats-officedocument.drawingml.diagramStyle+xml"/>
  <Override PartName="/ppt/slideLayouts/slideLayout9.xml" ContentType="application/vnd.openxmlformats-officedocument.presentationml.slideLayout+xml"/>
  <Override PartName="/ppt/slides/slide34.xml" ContentType="application/vnd.openxmlformats-officedocument.presentationml.slide+xml"/>
  <Override PartName="/ppt/diagrams/colors3.xml" ContentType="application/vnd.openxmlformats-officedocument.drawingml.diagramColors+xml"/>
  <Override PartName="/ppt/slides/slide15.xml" ContentType="application/vnd.openxmlformats-officedocument.presentationml.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diagrams/drawing4.xml" ContentType="application/vnd.ms-office.drawingml.diagramDrawing+xml"/>
  <Override PartName="/ppt/slideLayouts/slideLayout11.xml" ContentType="application/vnd.openxmlformats-officedocument.presentationml.slideLayout+xml"/>
  <Override PartName="/ppt/diagrams/layout2.xml" ContentType="application/vnd.openxmlformats-officedocument.drawingml.diagramLayout+xml"/>
  <Override PartName="/docProps/core.xml" ContentType="application/vnd.openxmlformats-package.core-properties+xml"/>
  <Override PartName="/ppt/notesSlides/notesSlide7.xml" ContentType="application/vnd.openxmlformats-officedocument.presentationml.notesSlide+xml"/>
  <Override PartName="/ppt/diagrams/data3.xml" ContentType="application/vnd.openxmlformats-officedocument.drawingml.diagramData+xml"/>
  <Override PartName="/ppt/diagrams/quickStyle2.xml" ContentType="application/vnd.openxmlformats-officedocument.drawingml.diagramStyle+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31.xml" ContentType="application/vnd.openxmlformats-officedocument.presentationml.slide+xml"/>
  <Override PartName="/ppt/slideLayouts/slideLayout15.xml" ContentType="application/vnd.openxmlformats-officedocument.presentationml.slideLayout+xml"/>
  <Override PartName="/ppt/diagrams/layout6.xml" ContentType="application/vnd.openxmlformats-officedocument.drawingml.diagramLayout+xml"/>
  <Override PartName="/ppt/diagrams/quickStyle6.xml" ContentType="application/vnd.openxmlformats-officedocument.drawingml.diagramStyl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diagrams/colors4.xml" ContentType="application/vnd.openxmlformats-officedocument.drawingml.diagramColors+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diagrams/drawing1.xml" ContentType="application/vnd.ms-office.drawingml.diagramDrawing+xml"/>
  <Override PartName="/ppt/notesSlides/notesSlide4.xml" ContentType="application/vnd.openxmlformats-officedocument.presentationml.notesSlide+xml"/>
  <Override PartName="/ppt/slides/slide39.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heme/theme3.xml" ContentType="application/vnd.openxmlformats-officedocument.theme+xml"/>
  <Override PartName="/ppt/diagrams/drawing5.xml" ContentType="application/vnd.ms-office.drawingml.diagramDrawing+xml"/>
  <Override PartName="/ppt/slideLayouts/slideLayout12.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quickStyle3.xml" ContentType="application/vnd.openxmlformats-officedocument.drawingml.diagramStyl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diagrams/colors1.xml" ContentType="application/vnd.openxmlformats-officedocument.drawingml.diagramColors+xml"/>
  <Override PartName="/ppt/slideLayouts/slideLayout7.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docProps/app.xml" ContentType="application/vnd.openxmlformats-officedocument.extended-properties+xml"/>
  <Override PartName="/ppt/viewProps.xml" ContentType="application/vnd.openxmlformats-officedocument.presentationml.viewProps+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diagrams/colors5.xml" ContentType="application/vnd.openxmlformats-officedocument.drawingml.diagramColors+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Layouts/slideLayout23.xml" ContentType="application/vnd.openxmlformats-officedocument.presentationml.slideLayout+xml"/>
  <Override PartName="/ppt/diagrams/drawing2.xml" ContentType="application/vnd.ms-office.drawingml.diagramDrawing+xml"/>
  <Override PartName="/ppt/notesSlides/notesSlide5.xml" ContentType="application/vnd.openxmlformats-officedocument.presentationml.notesSlide+xml"/>
  <Override PartName="/ppt/diagrams/data1.xml" ContentType="application/vnd.openxmlformats-officedocument.drawingml.diagramData+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10.xml" ContentType="application/vnd.openxmlformats-officedocument.presentationml.slide+xml"/>
  <Override PartName="/ppt/diagrams/drawing6.xml" ContentType="application/vnd.ms-office.drawingml.diagramDrawing+xml"/>
  <Override PartName="/ppt/slideLayouts/slideLayout13.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quickStyle4.xml" ContentType="application/vnd.openxmlformats-officedocument.drawingml.diagramStyl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1" r:id="rId2"/>
  </p:sldMasterIdLst>
  <p:notesMasterIdLst>
    <p:notesMasterId r:id="rId46"/>
  </p:notesMasterIdLst>
  <p:sldIdLst>
    <p:sldId id="256" r:id="rId3"/>
    <p:sldId id="299" r:id="rId4"/>
    <p:sldId id="316" r:id="rId5"/>
    <p:sldId id="276" r:id="rId6"/>
    <p:sldId id="297" r:id="rId7"/>
    <p:sldId id="275" r:id="rId8"/>
    <p:sldId id="277" r:id="rId9"/>
    <p:sldId id="287" r:id="rId10"/>
    <p:sldId id="274" r:id="rId11"/>
    <p:sldId id="278" r:id="rId12"/>
    <p:sldId id="305" r:id="rId13"/>
    <p:sldId id="320" r:id="rId14"/>
    <p:sldId id="303" r:id="rId15"/>
    <p:sldId id="322" r:id="rId16"/>
    <p:sldId id="304" r:id="rId17"/>
    <p:sldId id="323" r:id="rId18"/>
    <p:sldId id="280" r:id="rId19"/>
    <p:sldId id="281" r:id="rId20"/>
    <p:sldId id="306" r:id="rId21"/>
    <p:sldId id="315" r:id="rId22"/>
    <p:sldId id="284" r:id="rId23"/>
    <p:sldId id="324" r:id="rId24"/>
    <p:sldId id="286" r:id="rId25"/>
    <p:sldId id="307" r:id="rId26"/>
    <p:sldId id="288" r:id="rId27"/>
    <p:sldId id="289" r:id="rId28"/>
    <p:sldId id="292" r:id="rId29"/>
    <p:sldId id="294" r:id="rId30"/>
    <p:sldId id="268" r:id="rId31"/>
    <p:sldId id="290" r:id="rId32"/>
    <p:sldId id="326" r:id="rId33"/>
    <p:sldId id="310" r:id="rId34"/>
    <p:sldId id="311" r:id="rId35"/>
    <p:sldId id="312" r:id="rId36"/>
    <p:sldId id="313" r:id="rId37"/>
    <p:sldId id="318" r:id="rId38"/>
    <p:sldId id="327" r:id="rId39"/>
    <p:sldId id="328" r:id="rId40"/>
    <p:sldId id="325" r:id="rId41"/>
    <p:sldId id="319" r:id="rId42"/>
    <p:sldId id="314" r:id="rId43"/>
    <p:sldId id="300" r:id="rId44"/>
    <p:sldId id="301"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2464" autoAdjust="0"/>
  </p:normalViewPr>
  <p:slideViewPr>
    <p:cSldViewPr snapToGrid="0" snapToObjects="1">
      <p:cViewPr>
        <p:scale>
          <a:sx n="100" d="100"/>
          <a:sy n="100" d="100"/>
        </p:scale>
        <p:origin x="-1128" y="-11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64"/>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EA8CF8-6899-6C4F-859B-172B675F6379}" type="doc">
      <dgm:prSet loTypeId="urn:microsoft.com/office/officeart/2005/8/layout/hProcess9" loCatId="" qsTypeId="urn:microsoft.com/office/officeart/2005/8/quickstyle/3D5" qsCatId="3D" csTypeId="urn:microsoft.com/office/officeart/2005/8/colors/colorful4" csCatId="colorful" phldr="1"/>
      <dgm:spPr/>
    </dgm:pt>
    <dgm:pt modelId="{A69EBA6E-A14D-5147-85E7-B318F0B416A8}">
      <dgm:prSet phldrT="[Text]" custT="1"/>
      <dgm:spPr/>
      <dgm:t>
        <a:bodyPr/>
        <a:lstStyle/>
        <a:p>
          <a:r>
            <a:rPr lang="en-US" sz="2400" dirty="0" smtClean="0">
              <a:effectLst>
                <a:glow rad="101600">
                  <a:schemeClr val="accent2">
                    <a:satMod val="175000"/>
                    <a:alpha val="40000"/>
                  </a:schemeClr>
                </a:glow>
              </a:effectLst>
            </a:rPr>
            <a:t>Identify Input(s)</a:t>
          </a:r>
          <a:endParaRPr lang="en-US" sz="2400" dirty="0">
            <a:effectLst>
              <a:glow rad="101600">
                <a:schemeClr val="accent2">
                  <a:satMod val="175000"/>
                  <a:alpha val="40000"/>
                </a:schemeClr>
              </a:glow>
            </a:effectLst>
          </a:endParaRPr>
        </a:p>
      </dgm:t>
    </dgm:pt>
    <dgm:pt modelId="{0A2583FA-6B84-714A-9761-14FF1855789A}" type="parTrans" cxnId="{CEDC9C62-9ECB-E843-BCE7-3E219134D58D}">
      <dgm:prSet/>
      <dgm:spPr/>
      <dgm:t>
        <a:bodyPr/>
        <a:lstStyle/>
        <a:p>
          <a:endParaRPr lang="en-US" sz="2400">
            <a:effectLst>
              <a:glow rad="101600">
                <a:schemeClr val="accent2">
                  <a:satMod val="175000"/>
                  <a:alpha val="40000"/>
                </a:schemeClr>
              </a:glow>
            </a:effectLst>
          </a:endParaRPr>
        </a:p>
      </dgm:t>
    </dgm:pt>
    <dgm:pt modelId="{9F4E894A-D87B-A842-91D9-99006BFEDBD5}" type="sibTrans" cxnId="{CEDC9C62-9ECB-E843-BCE7-3E219134D58D}">
      <dgm:prSet/>
      <dgm:spPr/>
      <dgm:t>
        <a:bodyPr/>
        <a:lstStyle/>
        <a:p>
          <a:endParaRPr lang="en-US" sz="2400">
            <a:effectLst>
              <a:glow rad="101600">
                <a:schemeClr val="accent2">
                  <a:satMod val="175000"/>
                  <a:alpha val="40000"/>
                </a:schemeClr>
              </a:glow>
            </a:effectLst>
          </a:endParaRPr>
        </a:p>
      </dgm:t>
    </dgm:pt>
    <dgm:pt modelId="{8C6BC58E-12F3-E54C-90FD-E33845D3A26C}">
      <dgm:prSet phldrT="[Text]" custT="1"/>
      <dgm:spPr/>
      <dgm:t>
        <a:bodyPr/>
        <a:lstStyle/>
        <a:p>
          <a:r>
            <a:rPr lang="en-US" sz="2400" dirty="0" smtClean="0">
              <a:effectLst>
                <a:glow rad="101600">
                  <a:schemeClr val="accent2">
                    <a:satMod val="175000"/>
                    <a:alpha val="40000"/>
                  </a:schemeClr>
                </a:glow>
              </a:effectLst>
            </a:rPr>
            <a:t>Visualize &amp; Display</a:t>
          </a:r>
          <a:endParaRPr lang="en-US" sz="2400" dirty="0">
            <a:effectLst>
              <a:glow rad="101600">
                <a:schemeClr val="accent2">
                  <a:satMod val="175000"/>
                  <a:alpha val="40000"/>
                </a:schemeClr>
              </a:glow>
            </a:effectLst>
          </a:endParaRPr>
        </a:p>
      </dgm:t>
    </dgm:pt>
    <dgm:pt modelId="{7A4C4BAC-2855-9442-968C-1CDB128BBD40}" type="parTrans" cxnId="{736FC34E-EEE0-E244-B653-B977FBB33216}">
      <dgm:prSet/>
      <dgm:spPr/>
      <dgm:t>
        <a:bodyPr/>
        <a:lstStyle/>
        <a:p>
          <a:endParaRPr lang="en-US" sz="2400">
            <a:effectLst>
              <a:glow rad="101600">
                <a:schemeClr val="accent2">
                  <a:satMod val="175000"/>
                  <a:alpha val="40000"/>
                </a:schemeClr>
              </a:glow>
            </a:effectLst>
          </a:endParaRPr>
        </a:p>
      </dgm:t>
    </dgm:pt>
    <dgm:pt modelId="{B47B3241-95B3-3B49-8A31-BE1F350DEFFA}" type="sibTrans" cxnId="{736FC34E-EEE0-E244-B653-B977FBB33216}">
      <dgm:prSet/>
      <dgm:spPr/>
      <dgm:t>
        <a:bodyPr/>
        <a:lstStyle/>
        <a:p>
          <a:endParaRPr lang="en-US" sz="2400">
            <a:effectLst>
              <a:glow rad="101600">
                <a:schemeClr val="accent2">
                  <a:satMod val="175000"/>
                  <a:alpha val="40000"/>
                </a:schemeClr>
              </a:glow>
            </a:effectLst>
          </a:endParaRPr>
        </a:p>
      </dgm:t>
    </dgm:pt>
    <dgm:pt modelId="{FF6F75DA-81F9-C54C-834E-90266E3D1E11}">
      <dgm:prSet phldrT="[Text]" custT="1"/>
      <dgm:spPr/>
      <dgm:t>
        <a:bodyPr/>
        <a:lstStyle/>
        <a:p>
          <a:r>
            <a:rPr lang="en-US" sz="2400" dirty="0" smtClean="0">
              <a:effectLst>
                <a:glow rad="101600">
                  <a:schemeClr val="accent2">
                    <a:satMod val="175000"/>
                    <a:alpha val="40000"/>
                  </a:schemeClr>
                </a:glow>
              </a:effectLst>
            </a:rPr>
            <a:t>Collect &amp; Process (ETL)</a:t>
          </a:r>
          <a:endParaRPr lang="en-US" sz="2400" dirty="0">
            <a:effectLst>
              <a:glow rad="101600">
                <a:schemeClr val="accent2">
                  <a:satMod val="175000"/>
                  <a:alpha val="40000"/>
                </a:schemeClr>
              </a:glow>
            </a:effectLst>
          </a:endParaRPr>
        </a:p>
      </dgm:t>
    </dgm:pt>
    <dgm:pt modelId="{76F226A6-106A-A944-9CAD-FFE881E22A70}" type="sibTrans" cxnId="{9AE8CF2B-A12D-BF49-A706-B25A9E47DF4C}">
      <dgm:prSet/>
      <dgm:spPr/>
      <dgm:t>
        <a:bodyPr/>
        <a:lstStyle/>
        <a:p>
          <a:endParaRPr lang="en-US" sz="2400">
            <a:effectLst>
              <a:glow rad="101600">
                <a:schemeClr val="accent2">
                  <a:satMod val="175000"/>
                  <a:alpha val="40000"/>
                </a:schemeClr>
              </a:glow>
            </a:effectLst>
          </a:endParaRPr>
        </a:p>
      </dgm:t>
    </dgm:pt>
    <dgm:pt modelId="{7E0E784E-CF1B-8544-8AF7-7ED5399C390E}" type="parTrans" cxnId="{9AE8CF2B-A12D-BF49-A706-B25A9E47DF4C}">
      <dgm:prSet/>
      <dgm:spPr/>
      <dgm:t>
        <a:bodyPr/>
        <a:lstStyle/>
        <a:p>
          <a:endParaRPr lang="en-US" sz="2400">
            <a:effectLst>
              <a:glow rad="101600">
                <a:schemeClr val="accent2">
                  <a:satMod val="175000"/>
                  <a:alpha val="40000"/>
                </a:schemeClr>
              </a:glow>
            </a:effectLst>
          </a:endParaRPr>
        </a:p>
      </dgm:t>
    </dgm:pt>
    <dgm:pt modelId="{63AE1497-F42A-B845-99B6-C75E770198FF}" type="pres">
      <dgm:prSet presAssocID="{2CEA8CF8-6899-6C4F-859B-172B675F6379}" presName="CompostProcess" presStyleCnt="0">
        <dgm:presLayoutVars>
          <dgm:dir/>
          <dgm:resizeHandles val="exact"/>
        </dgm:presLayoutVars>
      </dgm:prSet>
      <dgm:spPr/>
    </dgm:pt>
    <dgm:pt modelId="{76A2C27B-916E-A947-AEB8-984397D1E868}" type="pres">
      <dgm:prSet presAssocID="{2CEA8CF8-6899-6C4F-859B-172B675F6379}" presName="arrow" presStyleLbl="bgShp" presStyleIdx="0" presStyleCnt="1" custLinFactNeighborX="-2971" custLinFactNeighborY="1288"/>
      <dgm:spPr/>
    </dgm:pt>
    <dgm:pt modelId="{117B2F8C-2ED1-744F-AB66-1B4820E3C6BC}" type="pres">
      <dgm:prSet presAssocID="{2CEA8CF8-6899-6C4F-859B-172B675F6379}" presName="linearProcess" presStyleCnt="0"/>
      <dgm:spPr/>
    </dgm:pt>
    <dgm:pt modelId="{F8034D5E-8249-AE4D-938E-7AD2131F5D98}" type="pres">
      <dgm:prSet presAssocID="{A69EBA6E-A14D-5147-85E7-B318F0B416A8}" presName="textNode" presStyleLbl="node1" presStyleIdx="0" presStyleCnt="3" custLinFactNeighborX="-6667" custLinFactNeighborY="268">
        <dgm:presLayoutVars>
          <dgm:bulletEnabled val="1"/>
        </dgm:presLayoutVars>
      </dgm:prSet>
      <dgm:spPr/>
      <dgm:t>
        <a:bodyPr/>
        <a:lstStyle/>
        <a:p>
          <a:endParaRPr lang="en-US"/>
        </a:p>
      </dgm:t>
    </dgm:pt>
    <dgm:pt modelId="{4195E93F-83CC-4049-9FC9-301A4C69D50A}" type="pres">
      <dgm:prSet presAssocID="{9F4E894A-D87B-A842-91D9-99006BFEDBD5}" presName="sibTrans" presStyleCnt="0"/>
      <dgm:spPr/>
    </dgm:pt>
    <dgm:pt modelId="{4720ED28-8972-FA43-B7DE-E832905D0A8D}" type="pres">
      <dgm:prSet presAssocID="{FF6F75DA-81F9-C54C-834E-90266E3D1E11}" presName="textNode" presStyleLbl="node1" presStyleIdx="1" presStyleCnt="3">
        <dgm:presLayoutVars>
          <dgm:bulletEnabled val="1"/>
        </dgm:presLayoutVars>
      </dgm:prSet>
      <dgm:spPr/>
      <dgm:t>
        <a:bodyPr/>
        <a:lstStyle/>
        <a:p>
          <a:endParaRPr lang="en-US"/>
        </a:p>
      </dgm:t>
    </dgm:pt>
    <dgm:pt modelId="{FA7C3858-6DFB-B849-87E7-583A56D0C32A}" type="pres">
      <dgm:prSet presAssocID="{76F226A6-106A-A944-9CAD-FFE881E22A70}" presName="sibTrans" presStyleCnt="0"/>
      <dgm:spPr/>
    </dgm:pt>
    <dgm:pt modelId="{97DBF417-C68B-204D-8B53-D5CCA312945C}" type="pres">
      <dgm:prSet presAssocID="{8C6BC58E-12F3-E54C-90FD-E33845D3A26C}" presName="textNode" presStyleLbl="node1" presStyleIdx="2" presStyleCnt="3">
        <dgm:presLayoutVars>
          <dgm:bulletEnabled val="1"/>
        </dgm:presLayoutVars>
      </dgm:prSet>
      <dgm:spPr/>
      <dgm:t>
        <a:bodyPr/>
        <a:lstStyle/>
        <a:p>
          <a:endParaRPr lang="en-US"/>
        </a:p>
      </dgm:t>
    </dgm:pt>
  </dgm:ptLst>
  <dgm:cxnLst>
    <dgm:cxn modelId="{736FC34E-EEE0-E244-B653-B977FBB33216}" srcId="{2CEA8CF8-6899-6C4F-859B-172B675F6379}" destId="{8C6BC58E-12F3-E54C-90FD-E33845D3A26C}" srcOrd="2" destOrd="0" parTransId="{7A4C4BAC-2855-9442-968C-1CDB128BBD40}" sibTransId="{B47B3241-95B3-3B49-8A31-BE1F350DEFFA}"/>
    <dgm:cxn modelId="{3CF85864-2AD6-C645-94A0-077D0206FE19}" type="presOf" srcId="{2CEA8CF8-6899-6C4F-859B-172B675F6379}" destId="{63AE1497-F42A-B845-99B6-C75E770198FF}" srcOrd="0" destOrd="0" presId="urn:microsoft.com/office/officeart/2005/8/layout/hProcess9"/>
    <dgm:cxn modelId="{9AE8CF2B-A12D-BF49-A706-B25A9E47DF4C}" srcId="{2CEA8CF8-6899-6C4F-859B-172B675F6379}" destId="{FF6F75DA-81F9-C54C-834E-90266E3D1E11}" srcOrd="1" destOrd="0" parTransId="{7E0E784E-CF1B-8544-8AF7-7ED5399C390E}" sibTransId="{76F226A6-106A-A944-9CAD-FFE881E22A70}"/>
    <dgm:cxn modelId="{CEDC9C62-9ECB-E843-BCE7-3E219134D58D}" srcId="{2CEA8CF8-6899-6C4F-859B-172B675F6379}" destId="{A69EBA6E-A14D-5147-85E7-B318F0B416A8}" srcOrd="0" destOrd="0" parTransId="{0A2583FA-6B84-714A-9761-14FF1855789A}" sibTransId="{9F4E894A-D87B-A842-91D9-99006BFEDBD5}"/>
    <dgm:cxn modelId="{6FFDBBD0-1BB3-574D-9F5C-AC80CFE09ED5}" type="presOf" srcId="{A69EBA6E-A14D-5147-85E7-B318F0B416A8}" destId="{F8034D5E-8249-AE4D-938E-7AD2131F5D98}" srcOrd="0" destOrd="0" presId="urn:microsoft.com/office/officeart/2005/8/layout/hProcess9"/>
    <dgm:cxn modelId="{C96F9BEA-BD93-F245-A0DC-69CE128F27E6}" type="presOf" srcId="{8C6BC58E-12F3-E54C-90FD-E33845D3A26C}" destId="{97DBF417-C68B-204D-8B53-D5CCA312945C}" srcOrd="0" destOrd="0" presId="urn:microsoft.com/office/officeart/2005/8/layout/hProcess9"/>
    <dgm:cxn modelId="{0336D05E-BEBA-F943-9CDE-0F8A7FBF19E1}" type="presOf" srcId="{FF6F75DA-81F9-C54C-834E-90266E3D1E11}" destId="{4720ED28-8972-FA43-B7DE-E832905D0A8D}" srcOrd="0" destOrd="0" presId="urn:microsoft.com/office/officeart/2005/8/layout/hProcess9"/>
    <dgm:cxn modelId="{E02625DA-FE62-1A4E-89FB-FE9CFBA3E26C}" type="presParOf" srcId="{63AE1497-F42A-B845-99B6-C75E770198FF}" destId="{76A2C27B-916E-A947-AEB8-984397D1E868}" srcOrd="0" destOrd="0" presId="urn:microsoft.com/office/officeart/2005/8/layout/hProcess9"/>
    <dgm:cxn modelId="{6BCCC93A-B0B6-DF43-AAA3-5C7A4BEC497C}" type="presParOf" srcId="{63AE1497-F42A-B845-99B6-C75E770198FF}" destId="{117B2F8C-2ED1-744F-AB66-1B4820E3C6BC}" srcOrd="1" destOrd="0" presId="urn:microsoft.com/office/officeart/2005/8/layout/hProcess9"/>
    <dgm:cxn modelId="{11B0829E-60E7-664E-933A-0EFD4606720B}" type="presParOf" srcId="{117B2F8C-2ED1-744F-AB66-1B4820E3C6BC}" destId="{F8034D5E-8249-AE4D-938E-7AD2131F5D98}" srcOrd="0" destOrd="0" presId="urn:microsoft.com/office/officeart/2005/8/layout/hProcess9"/>
    <dgm:cxn modelId="{5CDBFB26-54AA-6D4F-9090-D61740E64BA8}" type="presParOf" srcId="{117B2F8C-2ED1-744F-AB66-1B4820E3C6BC}" destId="{4195E93F-83CC-4049-9FC9-301A4C69D50A}" srcOrd="1" destOrd="0" presId="urn:microsoft.com/office/officeart/2005/8/layout/hProcess9"/>
    <dgm:cxn modelId="{328E85B7-890F-9047-BB7F-58CF0FE0ADFC}" type="presParOf" srcId="{117B2F8C-2ED1-744F-AB66-1B4820E3C6BC}" destId="{4720ED28-8972-FA43-B7DE-E832905D0A8D}" srcOrd="2" destOrd="0" presId="urn:microsoft.com/office/officeart/2005/8/layout/hProcess9"/>
    <dgm:cxn modelId="{E1CDD262-C585-8C41-916B-EC5B6FAC8E6C}" type="presParOf" srcId="{117B2F8C-2ED1-744F-AB66-1B4820E3C6BC}" destId="{FA7C3858-6DFB-B849-87E7-583A56D0C32A}" srcOrd="3" destOrd="0" presId="urn:microsoft.com/office/officeart/2005/8/layout/hProcess9"/>
    <dgm:cxn modelId="{7BF9B36F-E5DF-D149-B5A4-89365A2BA82B}" type="presParOf" srcId="{117B2F8C-2ED1-744F-AB66-1B4820E3C6BC}" destId="{97DBF417-C68B-204D-8B53-D5CCA312945C}"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411C0-F4F3-C543-A87A-0296EC134B06}" type="doc">
      <dgm:prSet loTypeId="urn:microsoft.com/office/officeart/2005/8/layout/cycle1" loCatId="" qsTypeId="urn:microsoft.com/office/officeart/2005/8/quickstyle/simple3" qsCatId="simple" csTypeId="urn:microsoft.com/office/officeart/2005/8/colors/accent3_2" csCatId="accent3" phldr="1"/>
      <dgm:spPr/>
      <dgm:t>
        <a:bodyPr/>
        <a:lstStyle/>
        <a:p>
          <a:endParaRPr lang="en-US"/>
        </a:p>
      </dgm:t>
    </dgm:pt>
    <dgm:pt modelId="{0C708F9A-F64A-EF4A-BF98-7315ED0334DE}">
      <dgm:prSet phldrT="[Text]"/>
      <dgm:spPr/>
      <dgm:t>
        <a:bodyPr/>
        <a:lstStyle/>
        <a:p>
          <a:r>
            <a:rPr lang="en-US" dirty="0" smtClean="0"/>
            <a:t>Synthetic</a:t>
          </a:r>
          <a:endParaRPr lang="en-US" dirty="0"/>
        </a:p>
      </dgm:t>
    </dgm:pt>
    <dgm:pt modelId="{3380FD1C-A524-AC4C-ABF6-3FB6D5AD341F}" type="parTrans" cxnId="{490074F1-D7CA-2749-8A0D-41DE662E14A8}">
      <dgm:prSet/>
      <dgm:spPr/>
      <dgm:t>
        <a:bodyPr/>
        <a:lstStyle/>
        <a:p>
          <a:endParaRPr lang="en-US"/>
        </a:p>
      </dgm:t>
    </dgm:pt>
    <dgm:pt modelId="{278039A9-4BB9-764E-B7DF-98109D502370}" type="sibTrans" cxnId="{490074F1-D7CA-2749-8A0D-41DE662E14A8}">
      <dgm:prSet/>
      <dgm:spPr/>
      <dgm:t>
        <a:bodyPr/>
        <a:lstStyle/>
        <a:p>
          <a:endParaRPr lang="en-US"/>
        </a:p>
      </dgm:t>
    </dgm:pt>
    <dgm:pt modelId="{D9EA5158-F316-D743-B0AA-C128DA8F19C3}">
      <dgm:prSet phldrT="[Text]"/>
      <dgm:spPr/>
      <dgm:t>
        <a:bodyPr/>
        <a:lstStyle/>
        <a:p>
          <a:r>
            <a:rPr lang="en-US" dirty="0" smtClean="0"/>
            <a:t>First Mile</a:t>
          </a:r>
          <a:endParaRPr lang="en-US" dirty="0"/>
        </a:p>
      </dgm:t>
    </dgm:pt>
    <dgm:pt modelId="{A3902337-D186-F54E-9239-5C770E468F88}" type="parTrans" cxnId="{45A5B073-777C-374D-8F0A-77800DF75948}">
      <dgm:prSet/>
      <dgm:spPr/>
      <dgm:t>
        <a:bodyPr/>
        <a:lstStyle/>
        <a:p>
          <a:endParaRPr lang="en-US"/>
        </a:p>
      </dgm:t>
    </dgm:pt>
    <dgm:pt modelId="{D7A1D2BD-98D9-BA4C-93D6-7B3B27BAE890}" type="sibTrans" cxnId="{45A5B073-777C-374D-8F0A-77800DF75948}">
      <dgm:prSet/>
      <dgm:spPr/>
      <dgm:t>
        <a:bodyPr/>
        <a:lstStyle/>
        <a:p>
          <a:endParaRPr lang="en-US"/>
        </a:p>
      </dgm:t>
    </dgm:pt>
    <dgm:pt modelId="{3EBDA3D3-6076-2D45-9042-F94A3EF6A6B5}">
      <dgm:prSet phldrT="[Text]"/>
      <dgm:spPr/>
      <dgm:t>
        <a:bodyPr/>
        <a:lstStyle/>
        <a:p>
          <a:r>
            <a:rPr lang="en-US" dirty="0" smtClean="0"/>
            <a:t>Analytics</a:t>
          </a:r>
          <a:endParaRPr lang="en-US" dirty="0"/>
        </a:p>
      </dgm:t>
    </dgm:pt>
    <dgm:pt modelId="{873BC97C-C217-4641-9AA7-C5E80EF014C9}" type="parTrans" cxnId="{6389D6FB-8573-CC43-BA62-3AA19C4FE66E}">
      <dgm:prSet/>
      <dgm:spPr/>
      <dgm:t>
        <a:bodyPr/>
        <a:lstStyle/>
        <a:p>
          <a:endParaRPr lang="en-US"/>
        </a:p>
      </dgm:t>
    </dgm:pt>
    <dgm:pt modelId="{D9CAC265-F9C4-4C4E-9A1F-09A023EE8B72}" type="sibTrans" cxnId="{6389D6FB-8573-CC43-BA62-3AA19C4FE66E}">
      <dgm:prSet/>
      <dgm:spPr/>
      <dgm:t>
        <a:bodyPr/>
        <a:lstStyle/>
        <a:p>
          <a:endParaRPr lang="en-US"/>
        </a:p>
      </dgm:t>
    </dgm:pt>
    <dgm:pt modelId="{5A0C7FD1-7BE5-224E-81E5-83257AF9CEAC}">
      <dgm:prSet phldrT="[Text]"/>
      <dgm:spPr/>
      <dgm:t>
        <a:bodyPr/>
        <a:lstStyle/>
        <a:p>
          <a:r>
            <a:rPr lang="en-US" dirty="0" smtClean="0"/>
            <a:t>Optimize</a:t>
          </a:r>
          <a:endParaRPr lang="en-US" dirty="0"/>
        </a:p>
      </dgm:t>
    </dgm:pt>
    <dgm:pt modelId="{955180AA-EBB9-8C45-856B-8597A8BF475A}" type="parTrans" cxnId="{7CE8C8BC-D8FC-744C-8629-25258972518A}">
      <dgm:prSet/>
      <dgm:spPr/>
      <dgm:t>
        <a:bodyPr/>
        <a:lstStyle/>
        <a:p>
          <a:endParaRPr lang="en-US"/>
        </a:p>
      </dgm:t>
    </dgm:pt>
    <dgm:pt modelId="{607B931A-3845-8543-A822-531E2327FF4D}" type="sibTrans" cxnId="{7CE8C8BC-D8FC-744C-8629-25258972518A}">
      <dgm:prSet/>
      <dgm:spPr/>
      <dgm:t>
        <a:bodyPr/>
        <a:lstStyle/>
        <a:p>
          <a:endParaRPr lang="en-US"/>
        </a:p>
      </dgm:t>
    </dgm:pt>
    <dgm:pt modelId="{6C95239B-F2DB-9E4A-999A-18A7A555C095}">
      <dgm:prSet phldrT="[Text]"/>
      <dgm:spPr/>
      <dgm:t>
        <a:bodyPr/>
        <a:lstStyle/>
        <a:p>
          <a:r>
            <a:rPr lang="en-US" dirty="0" smtClean="0"/>
            <a:t>RUM</a:t>
          </a:r>
          <a:endParaRPr lang="en-US" dirty="0"/>
        </a:p>
      </dgm:t>
    </dgm:pt>
    <dgm:pt modelId="{B06F7D49-98B1-D545-9AD5-1EE2BF81141C}" type="parTrans" cxnId="{B82E3A3C-4974-0543-898C-D87DBDAE12DA}">
      <dgm:prSet/>
      <dgm:spPr/>
      <dgm:t>
        <a:bodyPr/>
        <a:lstStyle/>
        <a:p>
          <a:endParaRPr lang="en-US"/>
        </a:p>
      </dgm:t>
    </dgm:pt>
    <dgm:pt modelId="{D71F2116-7BD6-C747-8883-BD8E7EFBCFDE}" type="sibTrans" cxnId="{B82E3A3C-4974-0543-898C-D87DBDAE12DA}">
      <dgm:prSet/>
      <dgm:spPr/>
      <dgm:t>
        <a:bodyPr/>
        <a:lstStyle/>
        <a:p>
          <a:endParaRPr lang="en-US"/>
        </a:p>
      </dgm:t>
    </dgm:pt>
    <dgm:pt modelId="{0497501E-84E0-3441-AFCA-D50306246859}" type="pres">
      <dgm:prSet presAssocID="{E86411C0-F4F3-C543-A87A-0296EC134B06}" presName="cycle" presStyleCnt="0">
        <dgm:presLayoutVars>
          <dgm:dir/>
          <dgm:resizeHandles val="exact"/>
        </dgm:presLayoutVars>
      </dgm:prSet>
      <dgm:spPr/>
      <dgm:t>
        <a:bodyPr/>
        <a:lstStyle/>
        <a:p>
          <a:endParaRPr lang="en-US"/>
        </a:p>
      </dgm:t>
    </dgm:pt>
    <dgm:pt modelId="{A1DD5CFD-38EE-7E4B-B48A-451741E292BC}" type="pres">
      <dgm:prSet presAssocID="{0C708F9A-F64A-EF4A-BF98-7315ED0334DE}" presName="dummy" presStyleCnt="0"/>
      <dgm:spPr/>
    </dgm:pt>
    <dgm:pt modelId="{32943B08-8883-204B-8A3F-37996923B678}" type="pres">
      <dgm:prSet presAssocID="{0C708F9A-F64A-EF4A-BF98-7315ED0334DE}" presName="node" presStyleLbl="revTx" presStyleIdx="0" presStyleCnt="5">
        <dgm:presLayoutVars>
          <dgm:bulletEnabled val="1"/>
        </dgm:presLayoutVars>
      </dgm:prSet>
      <dgm:spPr/>
      <dgm:t>
        <a:bodyPr/>
        <a:lstStyle/>
        <a:p>
          <a:endParaRPr lang="en-US"/>
        </a:p>
      </dgm:t>
    </dgm:pt>
    <dgm:pt modelId="{11AFBA1A-F19E-FB49-9BAC-427FEFBE6794}" type="pres">
      <dgm:prSet presAssocID="{278039A9-4BB9-764E-B7DF-98109D502370}" presName="sibTrans" presStyleLbl="node1" presStyleIdx="0" presStyleCnt="5"/>
      <dgm:spPr/>
      <dgm:t>
        <a:bodyPr/>
        <a:lstStyle/>
        <a:p>
          <a:endParaRPr lang="en-US"/>
        </a:p>
      </dgm:t>
    </dgm:pt>
    <dgm:pt modelId="{417811C1-C26B-624B-820E-DC15ACC799FA}" type="pres">
      <dgm:prSet presAssocID="{D9EA5158-F316-D743-B0AA-C128DA8F19C3}" presName="dummy" presStyleCnt="0"/>
      <dgm:spPr/>
    </dgm:pt>
    <dgm:pt modelId="{C3738146-58A0-F246-B441-A1E00803B46F}" type="pres">
      <dgm:prSet presAssocID="{D9EA5158-F316-D743-B0AA-C128DA8F19C3}" presName="node" presStyleLbl="revTx" presStyleIdx="1" presStyleCnt="5" custRadScaleRad="107920" custRadScaleInc="-5671">
        <dgm:presLayoutVars>
          <dgm:bulletEnabled val="1"/>
        </dgm:presLayoutVars>
      </dgm:prSet>
      <dgm:spPr/>
      <dgm:t>
        <a:bodyPr/>
        <a:lstStyle/>
        <a:p>
          <a:endParaRPr lang="en-US"/>
        </a:p>
      </dgm:t>
    </dgm:pt>
    <dgm:pt modelId="{04D6389A-66E2-B14F-BEC2-F8FD8CFC0400}" type="pres">
      <dgm:prSet presAssocID="{D7A1D2BD-98D9-BA4C-93D6-7B3B27BAE890}" presName="sibTrans" presStyleLbl="node1" presStyleIdx="1" presStyleCnt="5"/>
      <dgm:spPr/>
      <dgm:t>
        <a:bodyPr/>
        <a:lstStyle/>
        <a:p>
          <a:endParaRPr lang="en-US"/>
        </a:p>
      </dgm:t>
    </dgm:pt>
    <dgm:pt modelId="{D9A774AA-808C-5442-97C3-B837B606FCD5}" type="pres">
      <dgm:prSet presAssocID="{3EBDA3D3-6076-2D45-9042-F94A3EF6A6B5}" presName="dummy" presStyleCnt="0"/>
      <dgm:spPr/>
    </dgm:pt>
    <dgm:pt modelId="{C44C9815-0B3C-A84B-A3ED-6F1D993AF74F}" type="pres">
      <dgm:prSet presAssocID="{3EBDA3D3-6076-2D45-9042-F94A3EF6A6B5}" presName="node" presStyleLbl="revTx" presStyleIdx="2" presStyleCnt="5">
        <dgm:presLayoutVars>
          <dgm:bulletEnabled val="1"/>
        </dgm:presLayoutVars>
      </dgm:prSet>
      <dgm:spPr/>
      <dgm:t>
        <a:bodyPr/>
        <a:lstStyle/>
        <a:p>
          <a:endParaRPr lang="en-US"/>
        </a:p>
      </dgm:t>
    </dgm:pt>
    <dgm:pt modelId="{BC508010-FDF2-734E-9198-D3884D04BB51}" type="pres">
      <dgm:prSet presAssocID="{D9CAC265-F9C4-4C4E-9A1F-09A023EE8B72}" presName="sibTrans" presStyleLbl="node1" presStyleIdx="2" presStyleCnt="5"/>
      <dgm:spPr/>
      <dgm:t>
        <a:bodyPr/>
        <a:lstStyle/>
        <a:p>
          <a:endParaRPr lang="en-US"/>
        </a:p>
      </dgm:t>
    </dgm:pt>
    <dgm:pt modelId="{DAC062B6-06D1-C64C-8720-A78C33C43F0A}" type="pres">
      <dgm:prSet presAssocID="{5A0C7FD1-7BE5-224E-81E5-83257AF9CEAC}" presName="dummy" presStyleCnt="0"/>
      <dgm:spPr/>
    </dgm:pt>
    <dgm:pt modelId="{FC75ABA7-AFF5-4E4F-84F4-0A89484DC355}" type="pres">
      <dgm:prSet presAssocID="{5A0C7FD1-7BE5-224E-81E5-83257AF9CEAC}" presName="node" presStyleLbl="revTx" presStyleIdx="3" presStyleCnt="5">
        <dgm:presLayoutVars>
          <dgm:bulletEnabled val="1"/>
        </dgm:presLayoutVars>
      </dgm:prSet>
      <dgm:spPr/>
      <dgm:t>
        <a:bodyPr/>
        <a:lstStyle/>
        <a:p>
          <a:endParaRPr lang="en-US"/>
        </a:p>
      </dgm:t>
    </dgm:pt>
    <dgm:pt modelId="{74F51748-B896-074B-9433-A1A4A45C7ACE}" type="pres">
      <dgm:prSet presAssocID="{607B931A-3845-8543-A822-531E2327FF4D}" presName="sibTrans" presStyleLbl="node1" presStyleIdx="3" presStyleCnt="5" custLinFactNeighborX="-826" custLinFactNeighborY="1050"/>
      <dgm:spPr/>
      <dgm:t>
        <a:bodyPr/>
        <a:lstStyle/>
        <a:p>
          <a:endParaRPr lang="en-US"/>
        </a:p>
      </dgm:t>
    </dgm:pt>
    <dgm:pt modelId="{AC078525-A4EA-904D-9259-0DCFCBCF31C9}" type="pres">
      <dgm:prSet presAssocID="{6C95239B-F2DB-9E4A-999A-18A7A555C095}" presName="dummy" presStyleCnt="0"/>
      <dgm:spPr/>
    </dgm:pt>
    <dgm:pt modelId="{A744237B-3269-3E43-A919-8817959E70AE}" type="pres">
      <dgm:prSet presAssocID="{6C95239B-F2DB-9E4A-999A-18A7A555C095}" presName="node" presStyleLbl="revTx" presStyleIdx="4" presStyleCnt="5">
        <dgm:presLayoutVars>
          <dgm:bulletEnabled val="1"/>
        </dgm:presLayoutVars>
      </dgm:prSet>
      <dgm:spPr/>
      <dgm:t>
        <a:bodyPr/>
        <a:lstStyle/>
        <a:p>
          <a:endParaRPr lang="en-US"/>
        </a:p>
      </dgm:t>
    </dgm:pt>
    <dgm:pt modelId="{2C2DF4D4-78AC-9946-A3EB-17476C3FCFC4}" type="pres">
      <dgm:prSet presAssocID="{D71F2116-7BD6-C747-8883-BD8E7EFBCFDE}" presName="sibTrans" presStyleLbl="node1" presStyleIdx="4" presStyleCnt="5"/>
      <dgm:spPr/>
      <dgm:t>
        <a:bodyPr/>
        <a:lstStyle/>
        <a:p>
          <a:endParaRPr lang="en-US"/>
        </a:p>
      </dgm:t>
    </dgm:pt>
  </dgm:ptLst>
  <dgm:cxnLst>
    <dgm:cxn modelId="{A8705CA2-5A39-3F46-9965-B8226331CEE6}" type="presOf" srcId="{D9EA5158-F316-D743-B0AA-C128DA8F19C3}" destId="{C3738146-58A0-F246-B441-A1E00803B46F}" srcOrd="0" destOrd="0" presId="urn:microsoft.com/office/officeart/2005/8/layout/cycle1"/>
    <dgm:cxn modelId="{0CC56DC8-85AD-C84E-962A-E5ECFF9E0D0E}" type="presOf" srcId="{D7A1D2BD-98D9-BA4C-93D6-7B3B27BAE890}" destId="{04D6389A-66E2-B14F-BEC2-F8FD8CFC0400}" srcOrd="0" destOrd="0" presId="urn:microsoft.com/office/officeart/2005/8/layout/cycle1"/>
    <dgm:cxn modelId="{22FCABA8-A8E4-0443-AA27-D60F1B9A9088}" type="presOf" srcId="{0C708F9A-F64A-EF4A-BF98-7315ED0334DE}" destId="{32943B08-8883-204B-8A3F-37996923B678}" srcOrd="0" destOrd="0" presId="urn:microsoft.com/office/officeart/2005/8/layout/cycle1"/>
    <dgm:cxn modelId="{EAD6C8C6-CF4C-CF49-BC41-828BC8A3197A}" type="presOf" srcId="{6C95239B-F2DB-9E4A-999A-18A7A555C095}" destId="{A744237B-3269-3E43-A919-8817959E70AE}" srcOrd="0" destOrd="0" presId="urn:microsoft.com/office/officeart/2005/8/layout/cycle1"/>
    <dgm:cxn modelId="{B82E3A3C-4974-0543-898C-D87DBDAE12DA}" srcId="{E86411C0-F4F3-C543-A87A-0296EC134B06}" destId="{6C95239B-F2DB-9E4A-999A-18A7A555C095}" srcOrd="4" destOrd="0" parTransId="{B06F7D49-98B1-D545-9AD5-1EE2BF81141C}" sibTransId="{D71F2116-7BD6-C747-8883-BD8E7EFBCFDE}"/>
    <dgm:cxn modelId="{490074F1-D7CA-2749-8A0D-41DE662E14A8}" srcId="{E86411C0-F4F3-C543-A87A-0296EC134B06}" destId="{0C708F9A-F64A-EF4A-BF98-7315ED0334DE}" srcOrd="0" destOrd="0" parTransId="{3380FD1C-A524-AC4C-ABF6-3FB6D5AD341F}" sibTransId="{278039A9-4BB9-764E-B7DF-98109D502370}"/>
    <dgm:cxn modelId="{A35C2674-AB67-9B46-BCEE-2C03E8CA77CC}" type="presOf" srcId="{E86411C0-F4F3-C543-A87A-0296EC134B06}" destId="{0497501E-84E0-3441-AFCA-D50306246859}" srcOrd="0" destOrd="0" presId="urn:microsoft.com/office/officeart/2005/8/layout/cycle1"/>
    <dgm:cxn modelId="{43811F79-E0B0-2445-AEC0-9E9EC8C96022}" type="presOf" srcId="{278039A9-4BB9-764E-B7DF-98109D502370}" destId="{11AFBA1A-F19E-FB49-9BAC-427FEFBE6794}" srcOrd="0" destOrd="0" presId="urn:microsoft.com/office/officeart/2005/8/layout/cycle1"/>
    <dgm:cxn modelId="{57C5C483-BAF2-2D43-AD00-0366A30E8DA3}" type="presOf" srcId="{D71F2116-7BD6-C747-8883-BD8E7EFBCFDE}" destId="{2C2DF4D4-78AC-9946-A3EB-17476C3FCFC4}" srcOrd="0" destOrd="0" presId="urn:microsoft.com/office/officeart/2005/8/layout/cycle1"/>
    <dgm:cxn modelId="{45A5B073-777C-374D-8F0A-77800DF75948}" srcId="{E86411C0-F4F3-C543-A87A-0296EC134B06}" destId="{D9EA5158-F316-D743-B0AA-C128DA8F19C3}" srcOrd="1" destOrd="0" parTransId="{A3902337-D186-F54E-9239-5C770E468F88}" sibTransId="{D7A1D2BD-98D9-BA4C-93D6-7B3B27BAE890}"/>
    <dgm:cxn modelId="{7CE8C8BC-D8FC-744C-8629-25258972518A}" srcId="{E86411C0-F4F3-C543-A87A-0296EC134B06}" destId="{5A0C7FD1-7BE5-224E-81E5-83257AF9CEAC}" srcOrd="3" destOrd="0" parTransId="{955180AA-EBB9-8C45-856B-8597A8BF475A}" sibTransId="{607B931A-3845-8543-A822-531E2327FF4D}"/>
    <dgm:cxn modelId="{6389D6FB-8573-CC43-BA62-3AA19C4FE66E}" srcId="{E86411C0-F4F3-C543-A87A-0296EC134B06}" destId="{3EBDA3D3-6076-2D45-9042-F94A3EF6A6B5}" srcOrd="2" destOrd="0" parTransId="{873BC97C-C217-4641-9AA7-C5E80EF014C9}" sibTransId="{D9CAC265-F9C4-4C4E-9A1F-09A023EE8B72}"/>
    <dgm:cxn modelId="{AB71B7B7-F061-8043-AA2A-C469669AAD72}" type="presOf" srcId="{607B931A-3845-8543-A822-531E2327FF4D}" destId="{74F51748-B896-074B-9433-A1A4A45C7ACE}" srcOrd="0" destOrd="0" presId="urn:microsoft.com/office/officeart/2005/8/layout/cycle1"/>
    <dgm:cxn modelId="{3DF9CADA-0038-9D40-B60B-4868D6E5D9E8}" type="presOf" srcId="{3EBDA3D3-6076-2D45-9042-F94A3EF6A6B5}" destId="{C44C9815-0B3C-A84B-A3ED-6F1D993AF74F}" srcOrd="0" destOrd="0" presId="urn:microsoft.com/office/officeart/2005/8/layout/cycle1"/>
    <dgm:cxn modelId="{6E8CD858-86B2-9249-9083-754090F563D9}" type="presOf" srcId="{D9CAC265-F9C4-4C4E-9A1F-09A023EE8B72}" destId="{BC508010-FDF2-734E-9198-D3884D04BB51}" srcOrd="0" destOrd="0" presId="urn:microsoft.com/office/officeart/2005/8/layout/cycle1"/>
    <dgm:cxn modelId="{D5A9D6CC-9674-A543-9DE9-B49E39E2F44A}" type="presOf" srcId="{5A0C7FD1-7BE5-224E-81E5-83257AF9CEAC}" destId="{FC75ABA7-AFF5-4E4F-84F4-0A89484DC355}" srcOrd="0" destOrd="0" presId="urn:microsoft.com/office/officeart/2005/8/layout/cycle1"/>
    <dgm:cxn modelId="{D811D7C9-3E50-D64A-920A-576C2A324D21}" type="presParOf" srcId="{0497501E-84E0-3441-AFCA-D50306246859}" destId="{A1DD5CFD-38EE-7E4B-B48A-451741E292BC}" srcOrd="0" destOrd="0" presId="urn:microsoft.com/office/officeart/2005/8/layout/cycle1"/>
    <dgm:cxn modelId="{92D3B5F3-B487-DE4F-A17A-60F25DF17DE8}" type="presParOf" srcId="{0497501E-84E0-3441-AFCA-D50306246859}" destId="{32943B08-8883-204B-8A3F-37996923B678}" srcOrd="1" destOrd="0" presId="urn:microsoft.com/office/officeart/2005/8/layout/cycle1"/>
    <dgm:cxn modelId="{CE26C6D4-5336-6246-9062-47E30AE1282E}" type="presParOf" srcId="{0497501E-84E0-3441-AFCA-D50306246859}" destId="{11AFBA1A-F19E-FB49-9BAC-427FEFBE6794}" srcOrd="2" destOrd="0" presId="urn:microsoft.com/office/officeart/2005/8/layout/cycle1"/>
    <dgm:cxn modelId="{C81F8E53-08C2-B14F-810C-A405083466F7}" type="presParOf" srcId="{0497501E-84E0-3441-AFCA-D50306246859}" destId="{417811C1-C26B-624B-820E-DC15ACC799FA}" srcOrd="3" destOrd="0" presId="urn:microsoft.com/office/officeart/2005/8/layout/cycle1"/>
    <dgm:cxn modelId="{8C19F79F-37B0-204B-AA3A-8CEB7CD037CC}" type="presParOf" srcId="{0497501E-84E0-3441-AFCA-D50306246859}" destId="{C3738146-58A0-F246-B441-A1E00803B46F}" srcOrd="4" destOrd="0" presId="urn:microsoft.com/office/officeart/2005/8/layout/cycle1"/>
    <dgm:cxn modelId="{ABB2FCE9-0AFB-4045-8D0D-11905B5AEA52}" type="presParOf" srcId="{0497501E-84E0-3441-AFCA-D50306246859}" destId="{04D6389A-66E2-B14F-BEC2-F8FD8CFC0400}" srcOrd="5" destOrd="0" presId="urn:microsoft.com/office/officeart/2005/8/layout/cycle1"/>
    <dgm:cxn modelId="{4A3D542E-598A-0745-A159-07347A8B29F7}" type="presParOf" srcId="{0497501E-84E0-3441-AFCA-D50306246859}" destId="{D9A774AA-808C-5442-97C3-B837B606FCD5}" srcOrd="6" destOrd="0" presId="urn:microsoft.com/office/officeart/2005/8/layout/cycle1"/>
    <dgm:cxn modelId="{597D2790-2BF2-864E-9706-150F3D66BA87}" type="presParOf" srcId="{0497501E-84E0-3441-AFCA-D50306246859}" destId="{C44C9815-0B3C-A84B-A3ED-6F1D993AF74F}" srcOrd="7" destOrd="0" presId="urn:microsoft.com/office/officeart/2005/8/layout/cycle1"/>
    <dgm:cxn modelId="{A77FE7E5-7D11-9642-B7B2-7531821C8ED9}" type="presParOf" srcId="{0497501E-84E0-3441-AFCA-D50306246859}" destId="{BC508010-FDF2-734E-9198-D3884D04BB51}" srcOrd="8" destOrd="0" presId="urn:microsoft.com/office/officeart/2005/8/layout/cycle1"/>
    <dgm:cxn modelId="{440E48E7-7773-8145-8CFB-936BEE222B9E}" type="presParOf" srcId="{0497501E-84E0-3441-AFCA-D50306246859}" destId="{DAC062B6-06D1-C64C-8720-A78C33C43F0A}" srcOrd="9" destOrd="0" presId="urn:microsoft.com/office/officeart/2005/8/layout/cycle1"/>
    <dgm:cxn modelId="{308F073C-28DA-9D4A-9EE5-32DC513CFFC3}" type="presParOf" srcId="{0497501E-84E0-3441-AFCA-D50306246859}" destId="{FC75ABA7-AFF5-4E4F-84F4-0A89484DC355}" srcOrd="10" destOrd="0" presId="urn:microsoft.com/office/officeart/2005/8/layout/cycle1"/>
    <dgm:cxn modelId="{DE371A5B-E979-3346-9D16-D12A4ED4F69E}" type="presParOf" srcId="{0497501E-84E0-3441-AFCA-D50306246859}" destId="{74F51748-B896-074B-9433-A1A4A45C7ACE}" srcOrd="11" destOrd="0" presId="urn:microsoft.com/office/officeart/2005/8/layout/cycle1"/>
    <dgm:cxn modelId="{06919A9F-B554-9842-9EFC-0B70D6F7D4FB}" type="presParOf" srcId="{0497501E-84E0-3441-AFCA-D50306246859}" destId="{AC078525-A4EA-904D-9259-0DCFCBCF31C9}" srcOrd="12" destOrd="0" presId="urn:microsoft.com/office/officeart/2005/8/layout/cycle1"/>
    <dgm:cxn modelId="{3C7E9384-535A-C24E-A8B2-C5FF2A2C8134}" type="presParOf" srcId="{0497501E-84E0-3441-AFCA-D50306246859}" destId="{A744237B-3269-3E43-A919-8817959E70AE}" srcOrd="13" destOrd="0" presId="urn:microsoft.com/office/officeart/2005/8/layout/cycle1"/>
    <dgm:cxn modelId="{CFE2FA98-6D0F-E445-8D13-5D0A498B349E}" type="presParOf" srcId="{0497501E-84E0-3441-AFCA-D50306246859}" destId="{2C2DF4D4-78AC-9946-A3EB-17476C3FCFC4}" srcOrd="14" destOrd="0" presId="urn:microsoft.com/office/officeart/2005/8/layout/cycle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6411C0-F4F3-C543-A87A-0296EC134B06}" type="doc">
      <dgm:prSet loTypeId="urn:microsoft.com/office/officeart/2005/8/layout/cycle1" loCatId="" qsTypeId="urn:microsoft.com/office/officeart/2005/8/quickstyle/simple2" qsCatId="simple" csTypeId="urn:microsoft.com/office/officeart/2005/8/colors/accent0_1" csCatId="mainScheme" phldr="1"/>
      <dgm:spPr/>
      <dgm:t>
        <a:bodyPr/>
        <a:lstStyle/>
        <a:p>
          <a:endParaRPr lang="en-US"/>
        </a:p>
      </dgm:t>
    </dgm:pt>
    <dgm:pt modelId="{0C708F9A-F64A-EF4A-BF98-7315ED0334DE}">
      <dgm:prSet phldrT="[Text]"/>
      <dgm:spPr/>
      <dgm:t>
        <a:bodyPr/>
        <a:lstStyle/>
        <a:p>
          <a:r>
            <a:rPr lang="en-US" dirty="0" smtClean="0"/>
            <a:t>Synthetic</a:t>
          </a:r>
          <a:endParaRPr lang="en-US" dirty="0"/>
        </a:p>
      </dgm:t>
    </dgm:pt>
    <dgm:pt modelId="{3380FD1C-A524-AC4C-ABF6-3FB6D5AD341F}" type="parTrans" cxnId="{490074F1-D7CA-2749-8A0D-41DE662E14A8}">
      <dgm:prSet/>
      <dgm:spPr/>
      <dgm:t>
        <a:bodyPr/>
        <a:lstStyle/>
        <a:p>
          <a:endParaRPr lang="en-US"/>
        </a:p>
      </dgm:t>
    </dgm:pt>
    <dgm:pt modelId="{278039A9-4BB9-764E-B7DF-98109D502370}" type="sibTrans" cxnId="{490074F1-D7CA-2749-8A0D-41DE662E14A8}">
      <dgm:prSet/>
      <dgm:spPr/>
      <dgm:t>
        <a:bodyPr/>
        <a:lstStyle/>
        <a:p>
          <a:endParaRPr lang="en-US"/>
        </a:p>
      </dgm:t>
    </dgm:pt>
    <dgm:pt modelId="{3EBDA3D3-6076-2D45-9042-F94A3EF6A6B5}">
      <dgm:prSet phldrT="[Text]"/>
      <dgm:spPr/>
      <dgm:t>
        <a:bodyPr/>
        <a:lstStyle/>
        <a:p>
          <a:r>
            <a:rPr lang="en-US" dirty="0" smtClean="0"/>
            <a:t>Analytics</a:t>
          </a:r>
          <a:endParaRPr lang="en-US" dirty="0"/>
        </a:p>
      </dgm:t>
    </dgm:pt>
    <dgm:pt modelId="{873BC97C-C217-4641-9AA7-C5E80EF014C9}" type="parTrans" cxnId="{6389D6FB-8573-CC43-BA62-3AA19C4FE66E}">
      <dgm:prSet/>
      <dgm:spPr/>
      <dgm:t>
        <a:bodyPr/>
        <a:lstStyle/>
        <a:p>
          <a:endParaRPr lang="en-US"/>
        </a:p>
      </dgm:t>
    </dgm:pt>
    <dgm:pt modelId="{D9CAC265-F9C4-4C4E-9A1F-09A023EE8B72}" type="sibTrans" cxnId="{6389D6FB-8573-CC43-BA62-3AA19C4FE66E}">
      <dgm:prSet/>
      <dgm:spPr/>
      <dgm:t>
        <a:bodyPr/>
        <a:lstStyle/>
        <a:p>
          <a:endParaRPr lang="en-US"/>
        </a:p>
      </dgm:t>
    </dgm:pt>
    <dgm:pt modelId="{6C95239B-F2DB-9E4A-999A-18A7A555C095}">
      <dgm:prSet phldrT="[Text]"/>
      <dgm:spPr/>
      <dgm:t>
        <a:bodyPr/>
        <a:lstStyle/>
        <a:p>
          <a:r>
            <a:rPr lang="en-US" dirty="0" smtClean="0"/>
            <a:t>RUM</a:t>
          </a:r>
          <a:endParaRPr lang="en-US" dirty="0"/>
        </a:p>
      </dgm:t>
    </dgm:pt>
    <dgm:pt modelId="{B06F7D49-98B1-D545-9AD5-1EE2BF81141C}" type="parTrans" cxnId="{B82E3A3C-4974-0543-898C-D87DBDAE12DA}">
      <dgm:prSet/>
      <dgm:spPr/>
      <dgm:t>
        <a:bodyPr/>
        <a:lstStyle/>
        <a:p>
          <a:endParaRPr lang="en-US"/>
        </a:p>
      </dgm:t>
    </dgm:pt>
    <dgm:pt modelId="{D71F2116-7BD6-C747-8883-BD8E7EFBCFDE}" type="sibTrans" cxnId="{B82E3A3C-4974-0543-898C-D87DBDAE12DA}">
      <dgm:prSet/>
      <dgm:spPr/>
      <dgm:t>
        <a:bodyPr/>
        <a:lstStyle/>
        <a:p>
          <a:endParaRPr lang="en-US"/>
        </a:p>
      </dgm:t>
    </dgm:pt>
    <dgm:pt modelId="{0497501E-84E0-3441-AFCA-D50306246859}" type="pres">
      <dgm:prSet presAssocID="{E86411C0-F4F3-C543-A87A-0296EC134B06}" presName="cycle" presStyleCnt="0">
        <dgm:presLayoutVars>
          <dgm:dir/>
          <dgm:resizeHandles val="exact"/>
        </dgm:presLayoutVars>
      </dgm:prSet>
      <dgm:spPr/>
      <dgm:t>
        <a:bodyPr/>
        <a:lstStyle/>
        <a:p>
          <a:endParaRPr lang="en-US"/>
        </a:p>
      </dgm:t>
    </dgm:pt>
    <dgm:pt modelId="{A1DD5CFD-38EE-7E4B-B48A-451741E292BC}" type="pres">
      <dgm:prSet presAssocID="{0C708F9A-F64A-EF4A-BF98-7315ED0334DE}" presName="dummy" presStyleCnt="0"/>
      <dgm:spPr/>
      <dgm:t>
        <a:bodyPr/>
        <a:lstStyle/>
        <a:p>
          <a:endParaRPr lang="en-US"/>
        </a:p>
      </dgm:t>
    </dgm:pt>
    <dgm:pt modelId="{32943B08-8883-204B-8A3F-37996923B678}" type="pres">
      <dgm:prSet presAssocID="{0C708F9A-F64A-EF4A-BF98-7315ED0334DE}" presName="node" presStyleLbl="revTx" presStyleIdx="0" presStyleCnt="3">
        <dgm:presLayoutVars>
          <dgm:bulletEnabled val="1"/>
        </dgm:presLayoutVars>
      </dgm:prSet>
      <dgm:spPr/>
      <dgm:t>
        <a:bodyPr/>
        <a:lstStyle/>
        <a:p>
          <a:endParaRPr lang="en-US"/>
        </a:p>
      </dgm:t>
    </dgm:pt>
    <dgm:pt modelId="{11AFBA1A-F19E-FB49-9BAC-427FEFBE6794}" type="pres">
      <dgm:prSet presAssocID="{278039A9-4BB9-764E-B7DF-98109D502370}" presName="sibTrans" presStyleLbl="node1" presStyleIdx="0" presStyleCnt="3"/>
      <dgm:spPr/>
      <dgm:t>
        <a:bodyPr/>
        <a:lstStyle/>
        <a:p>
          <a:endParaRPr lang="en-US"/>
        </a:p>
      </dgm:t>
    </dgm:pt>
    <dgm:pt modelId="{D9A774AA-808C-5442-97C3-B837B606FCD5}" type="pres">
      <dgm:prSet presAssocID="{3EBDA3D3-6076-2D45-9042-F94A3EF6A6B5}" presName="dummy" presStyleCnt="0"/>
      <dgm:spPr/>
      <dgm:t>
        <a:bodyPr/>
        <a:lstStyle/>
        <a:p>
          <a:endParaRPr lang="en-US"/>
        </a:p>
      </dgm:t>
    </dgm:pt>
    <dgm:pt modelId="{C44C9815-0B3C-A84B-A3ED-6F1D993AF74F}" type="pres">
      <dgm:prSet presAssocID="{3EBDA3D3-6076-2D45-9042-F94A3EF6A6B5}" presName="node" presStyleLbl="revTx" presStyleIdx="1" presStyleCnt="3">
        <dgm:presLayoutVars>
          <dgm:bulletEnabled val="1"/>
        </dgm:presLayoutVars>
      </dgm:prSet>
      <dgm:spPr/>
      <dgm:t>
        <a:bodyPr/>
        <a:lstStyle/>
        <a:p>
          <a:endParaRPr lang="en-US"/>
        </a:p>
      </dgm:t>
    </dgm:pt>
    <dgm:pt modelId="{BC508010-FDF2-734E-9198-D3884D04BB51}" type="pres">
      <dgm:prSet presAssocID="{D9CAC265-F9C4-4C4E-9A1F-09A023EE8B72}" presName="sibTrans" presStyleLbl="node1" presStyleIdx="1" presStyleCnt="3"/>
      <dgm:spPr/>
      <dgm:t>
        <a:bodyPr/>
        <a:lstStyle/>
        <a:p>
          <a:endParaRPr lang="en-US"/>
        </a:p>
      </dgm:t>
    </dgm:pt>
    <dgm:pt modelId="{AC078525-A4EA-904D-9259-0DCFCBCF31C9}" type="pres">
      <dgm:prSet presAssocID="{6C95239B-F2DB-9E4A-999A-18A7A555C095}" presName="dummy" presStyleCnt="0"/>
      <dgm:spPr/>
      <dgm:t>
        <a:bodyPr/>
        <a:lstStyle/>
        <a:p>
          <a:endParaRPr lang="en-US"/>
        </a:p>
      </dgm:t>
    </dgm:pt>
    <dgm:pt modelId="{A744237B-3269-3E43-A919-8817959E70AE}" type="pres">
      <dgm:prSet presAssocID="{6C95239B-F2DB-9E4A-999A-18A7A555C095}" presName="node" presStyleLbl="revTx" presStyleIdx="2" presStyleCnt="3">
        <dgm:presLayoutVars>
          <dgm:bulletEnabled val="1"/>
        </dgm:presLayoutVars>
      </dgm:prSet>
      <dgm:spPr/>
      <dgm:t>
        <a:bodyPr/>
        <a:lstStyle/>
        <a:p>
          <a:endParaRPr lang="en-US"/>
        </a:p>
      </dgm:t>
    </dgm:pt>
    <dgm:pt modelId="{2C2DF4D4-78AC-9946-A3EB-17476C3FCFC4}" type="pres">
      <dgm:prSet presAssocID="{D71F2116-7BD6-C747-8883-BD8E7EFBCFDE}" presName="sibTrans" presStyleLbl="node1" presStyleIdx="2" presStyleCnt="3"/>
      <dgm:spPr/>
      <dgm:t>
        <a:bodyPr/>
        <a:lstStyle/>
        <a:p>
          <a:endParaRPr lang="en-US"/>
        </a:p>
      </dgm:t>
    </dgm:pt>
  </dgm:ptLst>
  <dgm:cxnLst>
    <dgm:cxn modelId="{6D2845C2-B000-9049-A4D5-6F542102D4A3}" type="presOf" srcId="{278039A9-4BB9-764E-B7DF-98109D502370}" destId="{11AFBA1A-F19E-FB49-9BAC-427FEFBE6794}" srcOrd="0" destOrd="0" presId="urn:microsoft.com/office/officeart/2005/8/layout/cycle1"/>
    <dgm:cxn modelId="{B82E3A3C-4974-0543-898C-D87DBDAE12DA}" srcId="{E86411C0-F4F3-C543-A87A-0296EC134B06}" destId="{6C95239B-F2DB-9E4A-999A-18A7A555C095}" srcOrd="2" destOrd="0" parTransId="{B06F7D49-98B1-D545-9AD5-1EE2BF81141C}" sibTransId="{D71F2116-7BD6-C747-8883-BD8E7EFBCFDE}"/>
    <dgm:cxn modelId="{12B3E7B6-7B90-BF4A-A643-C1DD7A3EEB4A}" type="presOf" srcId="{0C708F9A-F64A-EF4A-BF98-7315ED0334DE}" destId="{32943B08-8883-204B-8A3F-37996923B678}" srcOrd="0" destOrd="0" presId="urn:microsoft.com/office/officeart/2005/8/layout/cycle1"/>
    <dgm:cxn modelId="{FC05ECDF-2FB7-6349-92E5-6B16A6D3DFB4}" type="presOf" srcId="{E86411C0-F4F3-C543-A87A-0296EC134B06}" destId="{0497501E-84E0-3441-AFCA-D50306246859}" srcOrd="0" destOrd="0" presId="urn:microsoft.com/office/officeart/2005/8/layout/cycle1"/>
    <dgm:cxn modelId="{7227C15D-F025-084D-8CEE-1C8A39E6A9A7}" type="presOf" srcId="{D9CAC265-F9C4-4C4E-9A1F-09A023EE8B72}" destId="{BC508010-FDF2-734E-9198-D3884D04BB51}" srcOrd="0" destOrd="0" presId="urn:microsoft.com/office/officeart/2005/8/layout/cycle1"/>
    <dgm:cxn modelId="{24C682C6-4B31-094B-A457-CF8618BE275A}" type="presOf" srcId="{D71F2116-7BD6-C747-8883-BD8E7EFBCFDE}" destId="{2C2DF4D4-78AC-9946-A3EB-17476C3FCFC4}" srcOrd="0" destOrd="0" presId="urn:microsoft.com/office/officeart/2005/8/layout/cycle1"/>
    <dgm:cxn modelId="{490074F1-D7CA-2749-8A0D-41DE662E14A8}" srcId="{E86411C0-F4F3-C543-A87A-0296EC134B06}" destId="{0C708F9A-F64A-EF4A-BF98-7315ED0334DE}" srcOrd="0" destOrd="0" parTransId="{3380FD1C-A524-AC4C-ABF6-3FB6D5AD341F}" sibTransId="{278039A9-4BB9-764E-B7DF-98109D502370}"/>
    <dgm:cxn modelId="{096A958E-B5BC-9F44-A687-8CEAA29EC924}" type="presOf" srcId="{6C95239B-F2DB-9E4A-999A-18A7A555C095}" destId="{A744237B-3269-3E43-A919-8817959E70AE}" srcOrd="0" destOrd="0" presId="urn:microsoft.com/office/officeart/2005/8/layout/cycle1"/>
    <dgm:cxn modelId="{6389D6FB-8573-CC43-BA62-3AA19C4FE66E}" srcId="{E86411C0-F4F3-C543-A87A-0296EC134B06}" destId="{3EBDA3D3-6076-2D45-9042-F94A3EF6A6B5}" srcOrd="1" destOrd="0" parTransId="{873BC97C-C217-4641-9AA7-C5E80EF014C9}" sibTransId="{D9CAC265-F9C4-4C4E-9A1F-09A023EE8B72}"/>
    <dgm:cxn modelId="{47E67855-0CD6-2F41-9897-E31CB095D144}" type="presOf" srcId="{3EBDA3D3-6076-2D45-9042-F94A3EF6A6B5}" destId="{C44C9815-0B3C-A84B-A3ED-6F1D993AF74F}" srcOrd="0" destOrd="0" presId="urn:microsoft.com/office/officeart/2005/8/layout/cycle1"/>
    <dgm:cxn modelId="{8B3F2969-F545-404E-8D8D-B9B31C96FB71}" type="presParOf" srcId="{0497501E-84E0-3441-AFCA-D50306246859}" destId="{A1DD5CFD-38EE-7E4B-B48A-451741E292BC}" srcOrd="0" destOrd="0" presId="urn:microsoft.com/office/officeart/2005/8/layout/cycle1"/>
    <dgm:cxn modelId="{0201C5E2-DB95-5640-883B-377A58EF749E}" type="presParOf" srcId="{0497501E-84E0-3441-AFCA-D50306246859}" destId="{32943B08-8883-204B-8A3F-37996923B678}" srcOrd="1" destOrd="0" presId="urn:microsoft.com/office/officeart/2005/8/layout/cycle1"/>
    <dgm:cxn modelId="{17BB4D1B-A75B-4A4F-A30E-CA1F3DB42C5F}" type="presParOf" srcId="{0497501E-84E0-3441-AFCA-D50306246859}" destId="{11AFBA1A-F19E-FB49-9BAC-427FEFBE6794}" srcOrd="2" destOrd="0" presId="urn:microsoft.com/office/officeart/2005/8/layout/cycle1"/>
    <dgm:cxn modelId="{71339C69-C39D-E84B-9AFC-95A8CE2588C4}" type="presParOf" srcId="{0497501E-84E0-3441-AFCA-D50306246859}" destId="{D9A774AA-808C-5442-97C3-B837B606FCD5}" srcOrd="3" destOrd="0" presId="urn:microsoft.com/office/officeart/2005/8/layout/cycle1"/>
    <dgm:cxn modelId="{108703E1-A080-BD45-BC4E-D3708C155DE7}" type="presParOf" srcId="{0497501E-84E0-3441-AFCA-D50306246859}" destId="{C44C9815-0B3C-A84B-A3ED-6F1D993AF74F}" srcOrd="4" destOrd="0" presId="urn:microsoft.com/office/officeart/2005/8/layout/cycle1"/>
    <dgm:cxn modelId="{547AE435-812B-2441-A230-C427B0A78400}" type="presParOf" srcId="{0497501E-84E0-3441-AFCA-D50306246859}" destId="{BC508010-FDF2-734E-9198-D3884D04BB51}" srcOrd="5" destOrd="0" presId="urn:microsoft.com/office/officeart/2005/8/layout/cycle1"/>
    <dgm:cxn modelId="{D7596D06-12E0-154D-8F1D-78DCE29C8458}" type="presParOf" srcId="{0497501E-84E0-3441-AFCA-D50306246859}" destId="{AC078525-A4EA-904D-9259-0DCFCBCF31C9}" srcOrd="6" destOrd="0" presId="urn:microsoft.com/office/officeart/2005/8/layout/cycle1"/>
    <dgm:cxn modelId="{65F64554-BD66-F64E-89B8-05507D4A6454}" type="presParOf" srcId="{0497501E-84E0-3441-AFCA-D50306246859}" destId="{A744237B-3269-3E43-A919-8817959E70AE}" srcOrd="7" destOrd="0" presId="urn:microsoft.com/office/officeart/2005/8/layout/cycle1"/>
    <dgm:cxn modelId="{0654CFC3-4298-E541-9121-B84958C59116}" type="presParOf" srcId="{0497501E-84E0-3441-AFCA-D50306246859}" destId="{2C2DF4D4-78AC-9946-A3EB-17476C3FCFC4}" srcOrd="8" destOrd="0" presId="urn:microsoft.com/office/officeart/2005/8/layout/cycle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C4D099-FF4A-0841-8D2E-B2DE67FF4A22}" type="doc">
      <dgm:prSet loTypeId="urn:microsoft.com/office/officeart/2005/8/layout/hChevron3" loCatId="" qsTypeId="urn:microsoft.com/office/officeart/2005/8/quickstyle/simple4" qsCatId="simple" csTypeId="urn:microsoft.com/office/officeart/2005/8/colors/colorful1#1" csCatId="colorful" phldr="1"/>
      <dgm:spPr/>
    </dgm:pt>
    <dgm:pt modelId="{AA7DF362-0C8D-034C-AD00-820378972B7D}">
      <dgm:prSet phldrT="[Text]"/>
      <dgm:spPr/>
      <dgm:t>
        <a:bodyPr/>
        <a:lstStyle/>
        <a:p>
          <a:r>
            <a:rPr lang="en-US" b="1" dirty="0" smtClean="0">
              <a:solidFill>
                <a:schemeClr val="tx1"/>
              </a:solidFill>
            </a:rPr>
            <a:t>JS</a:t>
          </a:r>
          <a:endParaRPr lang="en-US" b="1" dirty="0">
            <a:solidFill>
              <a:schemeClr val="tx1"/>
            </a:solidFill>
          </a:endParaRPr>
        </a:p>
      </dgm:t>
    </dgm:pt>
    <dgm:pt modelId="{682699F3-61C4-8D45-9EF2-AE8DB949C9D6}" type="parTrans" cxnId="{E5666CDD-C9C3-3441-B12D-2F0EB22370CC}">
      <dgm:prSet/>
      <dgm:spPr/>
      <dgm:t>
        <a:bodyPr/>
        <a:lstStyle/>
        <a:p>
          <a:endParaRPr lang="en-US" b="1">
            <a:solidFill>
              <a:schemeClr val="tx1"/>
            </a:solidFill>
          </a:endParaRPr>
        </a:p>
      </dgm:t>
    </dgm:pt>
    <dgm:pt modelId="{7FA8521B-025C-D748-B98D-FEFA7B7CD9C9}" type="sibTrans" cxnId="{E5666CDD-C9C3-3441-B12D-2F0EB22370CC}">
      <dgm:prSet/>
      <dgm:spPr/>
      <dgm:t>
        <a:bodyPr/>
        <a:lstStyle/>
        <a:p>
          <a:endParaRPr lang="en-US" b="1">
            <a:solidFill>
              <a:schemeClr val="tx1"/>
            </a:solidFill>
          </a:endParaRPr>
        </a:p>
      </dgm:t>
    </dgm:pt>
    <dgm:pt modelId="{0A9705CE-116E-8D45-A43D-C4DE1D35AFA3}">
      <dgm:prSet phldrT="[Text]"/>
      <dgm:spPr/>
      <dgm:t>
        <a:bodyPr/>
        <a:lstStyle/>
        <a:p>
          <a:r>
            <a:rPr lang="en-US" b="1" dirty="0" smtClean="0">
              <a:solidFill>
                <a:schemeClr val="tx1"/>
              </a:solidFill>
            </a:rPr>
            <a:t>Instrument</a:t>
          </a:r>
          <a:endParaRPr lang="en-US" b="1" dirty="0">
            <a:solidFill>
              <a:schemeClr val="tx1"/>
            </a:solidFill>
          </a:endParaRPr>
        </a:p>
      </dgm:t>
    </dgm:pt>
    <dgm:pt modelId="{A1194938-6D95-3343-9822-503644DBB91F}" type="parTrans" cxnId="{D7AB5E76-81E2-174F-949C-956B8F3387AB}">
      <dgm:prSet/>
      <dgm:spPr/>
      <dgm:t>
        <a:bodyPr/>
        <a:lstStyle/>
        <a:p>
          <a:endParaRPr lang="en-US" b="1">
            <a:solidFill>
              <a:schemeClr val="tx1"/>
            </a:solidFill>
          </a:endParaRPr>
        </a:p>
      </dgm:t>
    </dgm:pt>
    <dgm:pt modelId="{4BE76687-57EC-F14A-AD2B-042AEECDED85}" type="sibTrans" cxnId="{D7AB5E76-81E2-174F-949C-956B8F3387AB}">
      <dgm:prSet/>
      <dgm:spPr/>
      <dgm:t>
        <a:bodyPr/>
        <a:lstStyle/>
        <a:p>
          <a:endParaRPr lang="en-US" b="1">
            <a:solidFill>
              <a:schemeClr val="tx1"/>
            </a:solidFill>
          </a:endParaRPr>
        </a:p>
      </dgm:t>
    </dgm:pt>
    <dgm:pt modelId="{639AFE76-0269-BB41-A8BC-649021E4662B}">
      <dgm:prSet phldrT="[Text]"/>
      <dgm:spPr/>
      <dgm:t>
        <a:bodyPr/>
        <a:lstStyle/>
        <a:p>
          <a:r>
            <a:rPr lang="en-US" b="1" dirty="0" smtClean="0">
              <a:solidFill>
                <a:schemeClr val="tx1"/>
              </a:solidFill>
            </a:rPr>
            <a:t>Fire</a:t>
          </a:r>
          <a:endParaRPr lang="en-US" b="1" dirty="0">
            <a:solidFill>
              <a:schemeClr val="tx1"/>
            </a:solidFill>
          </a:endParaRPr>
        </a:p>
      </dgm:t>
    </dgm:pt>
    <dgm:pt modelId="{2A7A586F-7491-7A49-AB3E-21D801D36434}" type="parTrans" cxnId="{0E5E59D9-EE84-A340-A017-56298D0DFB40}">
      <dgm:prSet/>
      <dgm:spPr/>
      <dgm:t>
        <a:bodyPr/>
        <a:lstStyle/>
        <a:p>
          <a:endParaRPr lang="en-US" b="1">
            <a:solidFill>
              <a:schemeClr val="tx1"/>
            </a:solidFill>
          </a:endParaRPr>
        </a:p>
      </dgm:t>
    </dgm:pt>
    <dgm:pt modelId="{E6EF2DCE-2177-584D-935B-12ABBC179023}" type="sibTrans" cxnId="{0E5E59D9-EE84-A340-A017-56298D0DFB40}">
      <dgm:prSet/>
      <dgm:spPr/>
      <dgm:t>
        <a:bodyPr/>
        <a:lstStyle/>
        <a:p>
          <a:endParaRPr lang="en-US" b="1">
            <a:solidFill>
              <a:schemeClr val="tx1"/>
            </a:solidFill>
          </a:endParaRPr>
        </a:p>
      </dgm:t>
    </dgm:pt>
    <dgm:pt modelId="{98A1F122-8B4C-BE44-A182-C81343E7C4CB}" type="pres">
      <dgm:prSet presAssocID="{F5C4D099-FF4A-0841-8D2E-B2DE67FF4A22}" presName="Name0" presStyleCnt="0">
        <dgm:presLayoutVars>
          <dgm:dir/>
          <dgm:resizeHandles val="exact"/>
        </dgm:presLayoutVars>
      </dgm:prSet>
      <dgm:spPr/>
    </dgm:pt>
    <dgm:pt modelId="{8F1D3734-D966-5147-B757-CD4741D4E085}" type="pres">
      <dgm:prSet presAssocID="{AA7DF362-0C8D-034C-AD00-820378972B7D}" presName="parTxOnly" presStyleLbl="node1" presStyleIdx="0" presStyleCnt="3">
        <dgm:presLayoutVars>
          <dgm:bulletEnabled val="1"/>
        </dgm:presLayoutVars>
      </dgm:prSet>
      <dgm:spPr/>
      <dgm:t>
        <a:bodyPr/>
        <a:lstStyle/>
        <a:p>
          <a:endParaRPr lang="en-US"/>
        </a:p>
      </dgm:t>
    </dgm:pt>
    <dgm:pt modelId="{45404F1B-C356-3F43-8F51-E82DE8053471}" type="pres">
      <dgm:prSet presAssocID="{7FA8521B-025C-D748-B98D-FEFA7B7CD9C9}" presName="parSpace" presStyleCnt="0"/>
      <dgm:spPr/>
    </dgm:pt>
    <dgm:pt modelId="{C04897C1-8C81-0A49-A978-26DE7FAB502E}" type="pres">
      <dgm:prSet presAssocID="{0A9705CE-116E-8D45-A43D-C4DE1D35AFA3}" presName="parTxOnly" presStyleLbl="node1" presStyleIdx="1" presStyleCnt="3">
        <dgm:presLayoutVars>
          <dgm:bulletEnabled val="1"/>
        </dgm:presLayoutVars>
      </dgm:prSet>
      <dgm:spPr/>
      <dgm:t>
        <a:bodyPr/>
        <a:lstStyle/>
        <a:p>
          <a:endParaRPr lang="en-US"/>
        </a:p>
      </dgm:t>
    </dgm:pt>
    <dgm:pt modelId="{C15D2453-8182-E248-B215-8203115EC24F}" type="pres">
      <dgm:prSet presAssocID="{4BE76687-57EC-F14A-AD2B-042AEECDED85}" presName="parSpace" presStyleCnt="0"/>
      <dgm:spPr/>
    </dgm:pt>
    <dgm:pt modelId="{A80612B3-DEE0-6643-8384-0DA3C7AA59E0}" type="pres">
      <dgm:prSet presAssocID="{639AFE76-0269-BB41-A8BC-649021E4662B}" presName="parTxOnly" presStyleLbl="node1" presStyleIdx="2" presStyleCnt="3">
        <dgm:presLayoutVars>
          <dgm:bulletEnabled val="1"/>
        </dgm:presLayoutVars>
      </dgm:prSet>
      <dgm:spPr/>
      <dgm:t>
        <a:bodyPr/>
        <a:lstStyle/>
        <a:p>
          <a:endParaRPr lang="en-US"/>
        </a:p>
      </dgm:t>
    </dgm:pt>
  </dgm:ptLst>
  <dgm:cxnLst>
    <dgm:cxn modelId="{0E5E59D9-EE84-A340-A017-56298D0DFB40}" srcId="{F5C4D099-FF4A-0841-8D2E-B2DE67FF4A22}" destId="{639AFE76-0269-BB41-A8BC-649021E4662B}" srcOrd="2" destOrd="0" parTransId="{2A7A586F-7491-7A49-AB3E-21D801D36434}" sibTransId="{E6EF2DCE-2177-584D-935B-12ABBC179023}"/>
    <dgm:cxn modelId="{E5666CDD-C9C3-3441-B12D-2F0EB22370CC}" srcId="{F5C4D099-FF4A-0841-8D2E-B2DE67FF4A22}" destId="{AA7DF362-0C8D-034C-AD00-820378972B7D}" srcOrd="0" destOrd="0" parTransId="{682699F3-61C4-8D45-9EF2-AE8DB949C9D6}" sibTransId="{7FA8521B-025C-D748-B98D-FEFA7B7CD9C9}"/>
    <dgm:cxn modelId="{DA668F44-7473-3B49-9E1F-2D2BF53A58A9}" type="presOf" srcId="{AA7DF362-0C8D-034C-AD00-820378972B7D}" destId="{8F1D3734-D966-5147-B757-CD4741D4E085}" srcOrd="0" destOrd="0" presId="urn:microsoft.com/office/officeart/2005/8/layout/hChevron3"/>
    <dgm:cxn modelId="{5835A4E6-EAE4-284B-8539-BCEACF760802}" type="presOf" srcId="{0A9705CE-116E-8D45-A43D-C4DE1D35AFA3}" destId="{C04897C1-8C81-0A49-A978-26DE7FAB502E}" srcOrd="0" destOrd="0" presId="urn:microsoft.com/office/officeart/2005/8/layout/hChevron3"/>
    <dgm:cxn modelId="{2B257172-6BF3-8348-8753-63913D7CD269}" type="presOf" srcId="{639AFE76-0269-BB41-A8BC-649021E4662B}" destId="{A80612B3-DEE0-6643-8384-0DA3C7AA59E0}" srcOrd="0" destOrd="0" presId="urn:microsoft.com/office/officeart/2005/8/layout/hChevron3"/>
    <dgm:cxn modelId="{D7AB5E76-81E2-174F-949C-956B8F3387AB}" srcId="{F5C4D099-FF4A-0841-8D2E-B2DE67FF4A22}" destId="{0A9705CE-116E-8D45-A43D-C4DE1D35AFA3}" srcOrd="1" destOrd="0" parTransId="{A1194938-6D95-3343-9822-503644DBB91F}" sibTransId="{4BE76687-57EC-F14A-AD2B-042AEECDED85}"/>
    <dgm:cxn modelId="{6D69363E-3DB7-9748-9150-1C7E89F5988F}" type="presOf" srcId="{F5C4D099-FF4A-0841-8D2E-B2DE67FF4A22}" destId="{98A1F122-8B4C-BE44-A182-C81343E7C4CB}" srcOrd="0" destOrd="0" presId="urn:microsoft.com/office/officeart/2005/8/layout/hChevron3"/>
    <dgm:cxn modelId="{B5F39314-F61B-384C-8F96-1D924B0D2106}" type="presParOf" srcId="{98A1F122-8B4C-BE44-A182-C81343E7C4CB}" destId="{8F1D3734-D966-5147-B757-CD4741D4E085}" srcOrd="0" destOrd="0" presId="urn:microsoft.com/office/officeart/2005/8/layout/hChevron3"/>
    <dgm:cxn modelId="{64753135-1159-8243-8757-583D12CE040B}" type="presParOf" srcId="{98A1F122-8B4C-BE44-A182-C81343E7C4CB}" destId="{45404F1B-C356-3F43-8F51-E82DE8053471}" srcOrd="1" destOrd="0" presId="urn:microsoft.com/office/officeart/2005/8/layout/hChevron3"/>
    <dgm:cxn modelId="{E74E7BFE-1111-5544-89C9-BF5FAE3300E2}" type="presParOf" srcId="{98A1F122-8B4C-BE44-A182-C81343E7C4CB}" destId="{C04897C1-8C81-0A49-A978-26DE7FAB502E}" srcOrd="2" destOrd="0" presId="urn:microsoft.com/office/officeart/2005/8/layout/hChevron3"/>
    <dgm:cxn modelId="{D41407E7-21BB-9B4C-9A06-9552524D1380}" type="presParOf" srcId="{98A1F122-8B4C-BE44-A182-C81343E7C4CB}" destId="{C15D2453-8182-E248-B215-8203115EC24F}" srcOrd="3" destOrd="0" presId="urn:microsoft.com/office/officeart/2005/8/layout/hChevron3"/>
    <dgm:cxn modelId="{56366D1D-9112-3749-A566-CF37D6D4B9C7}" type="presParOf" srcId="{98A1F122-8B4C-BE44-A182-C81343E7C4CB}" destId="{A80612B3-DEE0-6643-8384-0DA3C7AA59E0}" srcOrd="4"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51F44C-D127-D34D-974F-F9025CE6D5F5}" type="doc">
      <dgm:prSet loTypeId="urn:microsoft.com/office/officeart/2005/8/layout/process1" loCatId="" qsTypeId="urn:microsoft.com/office/officeart/2005/8/quickstyle/simple3" qsCatId="simple" csTypeId="urn:microsoft.com/office/officeart/2005/8/colors/accent1_2" csCatId="accent1" phldr="1"/>
      <dgm:spPr/>
      <dgm:t>
        <a:bodyPr/>
        <a:lstStyle/>
        <a:p>
          <a:endParaRPr lang="en-US"/>
        </a:p>
      </dgm:t>
    </dgm:pt>
    <dgm:pt modelId="{B978BC64-00E4-EA40-9D80-083D4C500241}">
      <dgm:prSet phldrT="[Text]"/>
      <dgm:spPr/>
      <dgm:t>
        <a:bodyPr/>
        <a:lstStyle/>
        <a:p>
          <a:r>
            <a:rPr lang="en-US" dirty="0" smtClean="0"/>
            <a:t>JS</a:t>
          </a:r>
          <a:endParaRPr lang="en-US" dirty="0"/>
        </a:p>
      </dgm:t>
    </dgm:pt>
    <dgm:pt modelId="{49D21D3C-011A-EC40-9D0B-05C94E162C90}" type="parTrans" cxnId="{A6F1D0A4-5F8C-3541-A7B0-E9DC240840DC}">
      <dgm:prSet/>
      <dgm:spPr/>
      <dgm:t>
        <a:bodyPr/>
        <a:lstStyle/>
        <a:p>
          <a:endParaRPr lang="en-US"/>
        </a:p>
      </dgm:t>
    </dgm:pt>
    <dgm:pt modelId="{A24E5BAB-0AAE-6940-830C-2B115851BEA9}" type="sibTrans" cxnId="{A6F1D0A4-5F8C-3541-A7B0-E9DC240840DC}">
      <dgm:prSet/>
      <dgm:spPr/>
      <dgm:t>
        <a:bodyPr/>
        <a:lstStyle/>
        <a:p>
          <a:endParaRPr lang="en-US"/>
        </a:p>
      </dgm:t>
    </dgm:pt>
    <dgm:pt modelId="{DF272D08-B8A6-6E4C-BA01-58B919D7C8EF}">
      <dgm:prSet phldrT="[Text]"/>
      <dgm:spPr/>
      <dgm:t>
        <a:bodyPr/>
        <a:lstStyle/>
        <a:p>
          <a:r>
            <a:rPr lang="en-US" dirty="0" smtClean="0"/>
            <a:t>Beacon Server</a:t>
          </a:r>
          <a:endParaRPr lang="en-US" dirty="0"/>
        </a:p>
      </dgm:t>
    </dgm:pt>
    <dgm:pt modelId="{6CC966CB-F411-DC40-81E5-A919AFF381F2}" type="parTrans" cxnId="{7C139BBD-208C-3340-BE4B-590695075F1C}">
      <dgm:prSet/>
      <dgm:spPr/>
      <dgm:t>
        <a:bodyPr/>
        <a:lstStyle/>
        <a:p>
          <a:endParaRPr lang="en-US"/>
        </a:p>
      </dgm:t>
    </dgm:pt>
    <dgm:pt modelId="{06E8ED52-7CE2-6B42-8610-B5A4EE45428A}" type="sibTrans" cxnId="{7C139BBD-208C-3340-BE4B-590695075F1C}">
      <dgm:prSet/>
      <dgm:spPr/>
      <dgm:t>
        <a:bodyPr/>
        <a:lstStyle/>
        <a:p>
          <a:endParaRPr lang="en-US"/>
        </a:p>
      </dgm:t>
    </dgm:pt>
    <dgm:pt modelId="{35FD600E-CC74-4844-B0BB-A73FDDA9E2B5}">
      <dgm:prSet phldrT="[Text]"/>
      <dgm:spPr/>
      <dgm:t>
        <a:bodyPr/>
        <a:lstStyle/>
        <a:p>
          <a:r>
            <a:rPr lang="en-US" dirty="0" err="1" smtClean="0"/>
            <a:t>Statsd</a:t>
          </a:r>
          <a:endParaRPr lang="en-US" dirty="0"/>
        </a:p>
      </dgm:t>
    </dgm:pt>
    <dgm:pt modelId="{54C06050-BC8D-874F-81FC-51C5193C8297}" type="parTrans" cxnId="{5FE8EAFA-D67A-3E45-A54C-98AA3D0DEA1F}">
      <dgm:prSet/>
      <dgm:spPr/>
      <dgm:t>
        <a:bodyPr/>
        <a:lstStyle/>
        <a:p>
          <a:endParaRPr lang="en-US"/>
        </a:p>
      </dgm:t>
    </dgm:pt>
    <dgm:pt modelId="{D975AE86-2225-A34E-8E89-4AEAD4FE0A30}" type="sibTrans" cxnId="{5FE8EAFA-D67A-3E45-A54C-98AA3D0DEA1F}">
      <dgm:prSet/>
      <dgm:spPr/>
      <dgm:t>
        <a:bodyPr/>
        <a:lstStyle/>
        <a:p>
          <a:endParaRPr lang="en-US"/>
        </a:p>
      </dgm:t>
    </dgm:pt>
    <dgm:pt modelId="{05A2BA13-DB15-B445-B019-C2A7FF756A77}">
      <dgm:prSet phldrT="[Text]"/>
      <dgm:spPr/>
      <dgm:t>
        <a:bodyPr/>
        <a:lstStyle/>
        <a:p>
          <a:r>
            <a:rPr lang="en-US" dirty="0" smtClean="0"/>
            <a:t>Graphite</a:t>
          </a:r>
          <a:endParaRPr lang="en-US" dirty="0"/>
        </a:p>
      </dgm:t>
    </dgm:pt>
    <dgm:pt modelId="{0CDA0EA4-499A-C64F-9C00-E615EAAA4027}" type="parTrans" cxnId="{BD1A69A2-6E62-0D45-9EE8-2EDE6FB4DF04}">
      <dgm:prSet/>
      <dgm:spPr/>
      <dgm:t>
        <a:bodyPr/>
        <a:lstStyle/>
        <a:p>
          <a:endParaRPr lang="en-US"/>
        </a:p>
      </dgm:t>
    </dgm:pt>
    <dgm:pt modelId="{E9204382-9047-8B4B-A854-0EBD08854165}" type="sibTrans" cxnId="{BD1A69A2-6E62-0D45-9EE8-2EDE6FB4DF04}">
      <dgm:prSet/>
      <dgm:spPr/>
      <dgm:t>
        <a:bodyPr/>
        <a:lstStyle/>
        <a:p>
          <a:endParaRPr lang="en-US"/>
        </a:p>
      </dgm:t>
    </dgm:pt>
    <dgm:pt modelId="{76F2DDDE-D31F-AD4F-AB76-722AC28DDF27}" type="pres">
      <dgm:prSet presAssocID="{6B51F44C-D127-D34D-974F-F9025CE6D5F5}" presName="Name0" presStyleCnt="0">
        <dgm:presLayoutVars>
          <dgm:dir/>
          <dgm:resizeHandles val="exact"/>
        </dgm:presLayoutVars>
      </dgm:prSet>
      <dgm:spPr/>
      <dgm:t>
        <a:bodyPr/>
        <a:lstStyle/>
        <a:p>
          <a:endParaRPr lang="en-US"/>
        </a:p>
      </dgm:t>
    </dgm:pt>
    <dgm:pt modelId="{4EA4AC06-AA4F-524B-8DBD-5CEBB846D65A}" type="pres">
      <dgm:prSet presAssocID="{B978BC64-00E4-EA40-9D80-083D4C500241}" presName="node" presStyleLbl="node1" presStyleIdx="0" presStyleCnt="4">
        <dgm:presLayoutVars>
          <dgm:bulletEnabled val="1"/>
        </dgm:presLayoutVars>
      </dgm:prSet>
      <dgm:spPr/>
      <dgm:t>
        <a:bodyPr/>
        <a:lstStyle/>
        <a:p>
          <a:endParaRPr lang="en-US"/>
        </a:p>
      </dgm:t>
    </dgm:pt>
    <dgm:pt modelId="{60CDBB10-A200-A141-ABAA-523D1EA31274}" type="pres">
      <dgm:prSet presAssocID="{A24E5BAB-0AAE-6940-830C-2B115851BEA9}" presName="sibTrans" presStyleLbl="sibTrans2D1" presStyleIdx="0" presStyleCnt="3"/>
      <dgm:spPr/>
      <dgm:t>
        <a:bodyPr/>
        <a:lstStyle/>
        <a:p>
          <a:endParaRPr lang="en-US"/>
        </a:p>
      </dgm:t>
    </dgm:pt>
    <dgm:pt modelId="{CB6D6C13-3893-2442-AF52-7442FC7F655A}" type="pres">
      <dgm:prSet presAssocID="{A24E5BAB-0AAE-6940-830C-2B115851BEA9}" presName="connectorText" presStyleLbl="sibTrans2D1" presStyleIdx="0" presStyleCnt="3"/>
      <dgm:spPr/>
      <dgm:t>
        <a:bodyPr/>
        <a:lstStyle/>
        <a:p>
          <a:endParaRPr lang="en-US"/>
        </a:p>
      </dgm:t>
    </dgm:pt>
    <dgm:pt modelId="{8D5E82C3-B82D-0141-9AEA-CA98F135F969}" type="pres">
      <dgm:prSet presAssocID="{DF272D08-B8A6-6E4C-BA01-58B919D7C8EF}" presName="node" presStyleLbl="node1" presStyleIdx="1" presStyleCnt="4">
        <dgm:presLayoutVars>
          <dgm:bulletEnabled val="1"/>
        </dgm:presLayoutVars>
      </dgm:prSet>
      <dgm:spPr/>
      <dgm:t>
        <a:bodyPr/>
        <a:lstStyle/>
        <a:p>
          <a:endParaRPr lang="en-US"/>
        </a:p>
      </dgm:t>
    </dgm:pt>
    <dgm:pt modelId="{C7DA7A45-2C9C-354D-9CCD-896338E7D44A}" type="pres">
      <dgm:prSet presAssocID="{06E8ED52-7CE2-6B42-8610-B5A4EE45428A}" presName="sibTrans" presStyleLbl="sibTrans2D1" presStyleIdx="1" presStyleCnt="3"/>
      <dgm:spPr/>
      <dgm:t>
        <a:bodyPr/>
        <a:lstStyle/>
        <a:p>
          <a:endParaRPr lang="en-US"/>
        </a:p>
      </dgm:t>
    </dgm:pt>
    <dgm:pt modelId="{43F9D77D-3825-F343-A36A-F5E036863C0A}" type="pres">
      <dgm:prSet presAssocID="{06E8ED52-7CE2-6B42-8610-B5A4EE45428A}" presName="connectorText" presStyleLbl="sibTrans2D1" presStyleIdx="1" presStyleCnt="3"/>
      <dgm:spPr/>
      <dgm:t>
        <a:bodyPr/>
        <a:lstStyle/>
        <a:p>
          <a:endParaRPr lang="en-US"/>
        </a:p>
      </dgm:t>
    </dgm:pt>
    <dgm:pt modelId="{1544AEBC-D0E7-1847-9975-A5CAA9DC6480}" type="pres">
      <dgm:prSet presAssocID="{35FD600E-CC74-4844-B0BB-A73FDDA9E2B5}" presName="node" presStyleLbl="node1" presStyleIdx="2" presStyleCnt="4">
        <dgm:presLayoutVars>
          <dgm:bulletEnabled val="1"/>
        </dgm:presLayoutVars>
      </dgm:prSet>
      <dgm:spPr/>
      <dgm:t>
        <a:bodyPr/>
        <a:lstStyle/>
        <a:p>
          <a:endParaRPr lang="en-US"/>
        </a:p>
      </dgm:t>
    </dgm:pt>
    <dgm:pt modelId="{9AA77B83-60BE-1849-8918-21E9113EE8FA}" type="pres">
      <dgm:prSet presAssocID="{D975AE86-2225-A34E-8E89-4AEAD4FE0A30}" presName="sibTrans" presStyleLbl="sibTrans2D1" presStyleIdx="2" presStyleCnt="3"/>
      <dgm:spPr/>
      <dgm:t>
        <a:bodyPr/>
        <a:lstStyle/>
        <a:p>
          <a:endParaRPr lang="en-US"/>
        </a:p>
      </dgm:t>
    </dgm:pt>
    <dgm:pt modelId="{5B2C01F4-6D30-6346-89C9-0954AFD25ECC}" type="pres">
      <dgm:prSet presAssocID="{D975AE86-2225-A34E-8E89-4AEAD4FE0A30}" presName="connectorText" presStyleLbl="sibTrans2D1" presStyleIdx="2" presStyleCnt="3"/>
      <dgm:spPr/>
      <dgm:t>
        <a:bodyPr/>
        <a:lstStyle/>
        <a:p>
          <a:endParaRPr lang="en-US"/>
        </a:p>
      </dgm:t>
    </dgm:pt>
    <dgm:pt modelId="{36CA9F60-4AF7-1A4D-873A-30B937271D6E}" type="pres">
      <dgm:prSet presAssocID="{05A2BA13-DB15-B445-B019-C2A7FF756A77}" presName="node" presStyleLbl="node1" presStyleIdx="3" presStyleCnt="4">
        <dgm:presLayoutVars>
          <dgm:bulletEnabled val="1"/>
        </dgm:presLayoutVars>
      </dgm:prSet>
      <dgm:spPr/>
      <dgm:t>
        <a:bodyPr/>
        <a:lstStyle/>
        <a:p>
          <a:endParaRPr lang="en-US"/>
        </a:p>
      </dgm:t>
    </dgm:pt>
  </dgm:ptLst>
  <dgm:cxnLst>
    <dgm:cxn modelId="{EDF7CF31-04F8-EE49-95DB-EE575602D373}" type="presOf" srcId="{35FD600E-CC74-4844-B0BB-A73FDDA9E2B5}" destId="{1544AEBC-D0E7-1847-9975-A5CAA9DC6480}" srcOrd="0" destOrd="0" presId="urn:microsoft.com/office/officeart/2005/8/layout/process1"/>
    <dgm:cxn modelId="{EBE3DAB6-9A7B-9843-94CC-E23ED3C3551F}" type="presOf" srcId="{06E8ED52-7CE2-6B42-8610-B5A4EE45428A}" destId="{C7DA7A45-2C9C-354D-9CCD-896338E7D44A}" srcOrd="0" destOrd="0" presId="urn:microsoft.com/office/officeart/2005/8/layout/process1"/>
    <dgm:cxn modelId="{FA5CFFD9-FEF4-FF4C-A4C7-D9A9EB6C674F}" type="presOf" srcId="{DF272D08-B8A6-6E4C-BA01-58B919D7C8EF}" destId="{8D5E82C3-B82D-0141-9AEA-CA98F135F969}" srcOrd="0" destOrd="0" presId="urn:microsoft.com/office/officeart/2005/8/layout/process1"/>
    <dgm:cxn modelId="{C04AC3F2-F44B-4C43-8042-37C04BD7A3B3}" type="presOf" srcId="{05A2BA13-DB15-B445-B019-C2A7FF756A77}" destId="{36CA9F60-4AF7-1A4D-873A-30B937271D6E}" srcOrd="0" destOrd="0" presId="urn:microsoft.com/office/officeart/2005/8/layout/process1"/>
    <dgm:cxn modelId="{5C1FF437-3670-204E-B38B-A6DA11325B53}" type="presOf" srcId="{D975AE86-2225-A34E-8E89-4AEAD4FE0A30}" destId="{9AA77B83-60BE-1849-8918-21E9113EE8FA}" srcOrd="0" destOrd="0" presId="urn:microsoft.com/office/officeart/2005/8/layout/process1"/>
    <dgm:cxn modelId="{D1CDF1AA-1A06-1744-80E2-3A4388BD8307}" type="presOf" srcId="{06E8ED52-7CE2-6B42-8610-B5A4EE45428A}" destId="{43F9D77D-3825-F343-A36A-F5E036863C0A}" srcOrd="1" destOrd="0" presId="urn:microsoft.com/office/officeart/2005/8/layout/process1"/>
    <dgm:cxn modelId="{A6F1D0A4-5F8C-3541-A7B0-E9DC240840DC}" srcId="{6B51F44C-D127-D34D-974F-F9025CE6D5F5}" destId="{B978BC64-00E4-EA40-9D80-083D4C500241}" srcOrd="0" destOrd="0" parTransId="{49D21D3C-011A-EC40-9D0B-05C94E162C90}" sibTransId="{A24E5BAB-0AAE-6940-830C-2B115851BEA9}"/>
    <dgm:cxn modelId="{7C139BBD-208C-3340-BE4B-590695075F1C}" srcId="{6B51F44C-D127-D34D-974F-F9025CE6D5F5}" destId="{DF272D08-B8A6-6E4C-BA01-58B919D7C8EF}" srcOrd="1" destOrd="0" parTransId="{6CC966CB-F411-DC40-81E5-A919AFF381F2}" sibTransId="{06E8ED52-7CE2-6B42-8610-B5A4EE45428A}"/>
    <dgm:cxn modelId="{31D18B01-D411-3B40-81E2-4B58B6884300}" type="presOf" srcId="{A24E5BAB-0AAE-6940-830C-2B115851BEA9}" destId="{60CDBB10-A200-A141-ABAA-523D1EA31274}" srcOrd="0" destOrd="0" presId="urn:microsoft.com/office/officeart/2005/8/layout/process1"/>
    <dgm:cxn modelId="{AE451FA6-E663-8C4F-A201-E2BCA15DC3E9}" type="presOf" srcId="{B978BC64-00E4-EA40-9D80-083D4C500241}" destId="{4EA4AC06-AA4F-524B-8DBD-5CEBB846D65A}" srcOrd="0" destOrd="0" presId="urn:microsoft.com/office/officeart/2005/8/layout/process1"/>
    <dgm:cxn modelId="{5FE8EAFA-D67A-3E45-A54C-98AA3D0DEA1F}" srcId="{6B51F44C-D127-D34D-974F-F9025CE6D5F5}" destId="{35FD600E-CC74-4844-B0BB-A73FDDA9E2B5}" srcOrd="2" destOrd="0" parTransId="{54C06050-BC8D-874F-81FC-51C5193C8297}" sibTransId="{D975AE86-2225-A34E-8E89-4AEAD4FE0A30}"/>
    <dgm:cxn modelId="{BD1A69A2-6E62-0D45-9EE8-2EDE6FB4DF04}" srcId="{6B51F44C-D127-D34D-974F-F9025CE6D5F5}" destId="{05A2BA13-DB15-B445-B019-C2A7FF756A77}" srcOrd="3" destOrd="0" parTransId="{0CDA0EA4-499A-C64F-9C00-E615EAAA4027}" sibTransId="{E9204382-9047-8B4B-A854-0EBD08854165}"/>
    <dgm:cxn modelId="{FB1B21BF-0EBF-1945-9E9C-C711E3871384}" type="presOf" srcId="{6B51F44C-D127-D34D-974F-F9025CE6D5F5}" destId="{76F2DDDE-D31F-AD4F-AB76-722AC28DDF27}" srcOrd="0" destOrd="0" presId="urn:microsoft.com/office/officeart/2005/8/layout/process1"/>
    <dgm:cxn modelId="{D4F7A021-327D-9A42-9C3C-43CB07BF399C}" type="presOf" srcId="{A24E5BAB-0AAE-6940-830C-2B115851BEA9}" destId="{CB6D6C13-3893-2442-AF52-7442FC7F655A}" srcOrd="1" destOrd="0" presId="urn:microsoft.com/office/officeart/2005/8/layout/process1"/>
    <dgm:cxn modelId="{17F8DA66-9F40-584B-8E0E-D69F261224B2}" type="presOf" srcId="{D975AE86-2225-A34E-8E89-4AEAD4FE0A30}" destId="{5B2C01F4-6D30-6346-89C9-0954AFD25ECC}" srcOrd="1" destOrd="0" presId="urn:microsoft.com/office/officeart/2005/8/layout/process1"/>
    <dgm:cxn modelId="{564D6855-E364-E84D-AE0D-0B3D0C032D75}" type="presParOf" srcId="{76F2DDDE-D31F-AD4F-AB76-722AC28DDF27}" destId="{4EA4AC06-AA4F-524B-8DBD-5CEBB846D65A}" srcOrd="0" destOrd="0" presId="urn:microsoft.com/office/officeart/2005/8/layout/process1"/>
    <dgm:cxn modelId="{DA67083E-7648-3C4D-B8F1-409983A43E6B}" type="presParOf" srcId="{76F2DDDE-D31F-AD4F-AB76-722AC28DDF27}" destId="{60CDBB10-A200-A141-ABAA-523D1EA31274}" srcOrd="1" destOrd="0" presId="urn:microsoft.com/office/officeart/2005/8/layout/process1"/>
    <dgm:cxn modelId="{71CE0397-C788-CC42-A22D-96EBB8906DD3}" type="presParOf" srcId="{60CDBB10-A200-A141-ABAA-523D1EA31274}" destId="{CB6D6C13-3893-2442-AF52-7442FC7F655A}" srcOrd="0" destOrd="0" presId="urn:microsoft.com/office/officeart/2005/8/layout/process1"/>
    <dgm:cxn modelId="{27AF7F02-B601-5341-99D8-DEA2187E671B}" type="presParOf" srcId="{76F2DDDE-D31F-AD4F-AB76-722AC28DDF27}" destId="{8D5E82C3-B82D-0141-9AEA-CA98F135F969}" srcOrd="2" destOrd="0" presId="urn:microsoft.com/office/officeart/2005/8/layout/process1"/>
    <dgm:cxn modelId="{5CF877A8-87C1-714C-9C71-BAB09D8A67E6}" type="presParOf" srcId="{76F2DDDE-D31F-AD4F-AB76-722AC28DDF27}" destId="{C7DA7A45-2C9C-354D-9CCD-896338E7D44A}" srcOrd="3" destOrd="0" presId="urn:microsoft.com/office/officeart/2005/8/layout/process1"/>
    <dgm:cxn modelId="{891E7571-8D48-C44D-899E-9EBCF25B69CF}" type="presParOf" srcId="{C7DA7A45-2C9C-354D-9CCD-896338E7D44A}" destId="{43F9D77D-3825-F343-A36A-F5E036863C0A}" srcOrd="0" destOrd="0" presId="urn:microsoft.com/office/officeart/2005/8/layout/process1"/>
    <dgm:cxn modelId="{E3269C01-02E5-3B47-90C5-E7C2D1496AAE}" type="presParOf" srcId="{76F2DDDE-D31F-AD4F-AB76-722AC28DDF27}" destId="{1544AEBC-D0E7-1847-9975-A5CAA9DC6480}" srcOrd="4" destOrd="0" presId="urn:microsoft.com/office/officeart/2005/8/layout/process1"/>
    <dgm:cxn modelId="{BACCDF00-03E9-034B-BB39-1B1819E2898F}" type="presParOf" srcId="{76F2DDDE-D31F-AD4F-AB76-722AC28DDF27}" destId="{9AA77B83-60BE-1849-8918-21E9113EE8FA}" srcOrd="5" destOrd="0" presId="urn:microsoft.com/office/officeart/2005/8/layout/process1"/>
    <dgm:cxn modelId="{EFFAE42F-B502-8340-9924-7372F6D419E9}" type="presParOf" srcId="{9AA77B83-60BE-1849-8918-21E9113EE8FA}" destId="{5B2C01F4-6D30-6346-89C9-0954AFD25ECC}" srcOrd="0" destOrd="0" presId="urn:microsoft.com/office/officeart/2005/8/layout/process1"/>
    <dgm:cxn modelId="{E54272F1-14F7-BB41-A0FE-BF9A9E7656DB}" type="presParOf" srcId="{76F2DDDE-D31F-AD4F-AB76-722AC28DDF27}" destId="{36CA9F60-4AF7-1A4D-873A-30B937271D6E}"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51F44C-D127-D34D-974F-F9025CE6D5F5}" type="doc">
      <dgm:prSet loTypeId="urn:microsoft.com/office/officeart/2005/8/layout/process1" loCatId="" qsTypeId="urn:microsoft.com/office/officeart/2005/8/quickstyle/simple3" qsCatId="simple" csTypeId="urn:microsoft.com/office/officeart/2005/8/colors/accent1_2" csCatId="accent1" phldr="1"/>
      <dgm:spPr/>
      <dgm:t>
        <a:bodyPr/>
        <a:lstStyle/>
        <a:p>
          <a:endParaRPr lang="en-US"/>
        </a:p>
      </dgm:t>
    </dgm:pt>
    <dgm:pt modelId="{B978BC64-00E4-EA40-9D80-083D4C500241}">
      <dgm:prSet phldrT="[Text]"/>
      <dgm:spPr/>
      <dgm:t>
        <a:bodyPr/>
        <a:lstStyle/>
        <a:p>
          <a:r>
            <a:rPr lang="en-US" dirty="0" err="1" smtClean="0"/>
            <a:t>wpt_batch.py</a:t>
          </a:r>
          <a:endParaRPr lang="en-US" dirty="0"/>
        </a:p>
      </dgm:t>
    </dgm:pt>
    <dgm:pt modelId="{49D21D3C-011A-EC40-9D0B-05C94E162C90}" type="parTrans" cxnId="{A6F1D0A4-5F8C-3541-A7B0-E9DC240840DC}">
      <dgm:prSet/>
      <dgm:spPr/>
      <dgm:t>
        <a:bodyPr/>
        <a:lstStyle/>
        <a:p>
          <a:endParaRPr lang="en-US"/>
        </a:p>
      </dgm:t>
    </dgm:pt>
    <dgm:pt modelId="{A24E5BAB-0AAE-6940-830C-2B115851BEA9}" type="sibTrans" cxnId="{A6F1D0A4-5F8C-3541-A7B0-E9DC240840DC}">
      <dgm:prSet/>
      <dgm:spPr/>
      <dgm:t>
        <a:bodyPr/>
        <a:lstStyle/>
        <a:p>
          <a:endParaRPr lang="en-US"/>
        </a:p>
      </dgm:t>
    </dgm:pt>
    <dgm:pt modelId="{35FD600E-CC74-4844-B0BB-A73FDDA9E2B5}">
      <dgm:prSet phldrT="[Text]"/>
      <dgm:spPr/>
      <dgm:t>
        <a:bodyPr/>
        <a:lstStyle/>
        <a:p>
          <a:r>
            <a:rPr lang="en-US" dirty="0" err="1" smtClean="0"/>
            <a:t>parse_xml.pl</a:t>
          </a:r>
          <a:endParaRPr lang="en-US" dirty="0"/>
        </a:p>
      </dgm:t>
    </dgm:pt>
    <dgm:pt modelId="{54C06050-BC8D-874F-81FC-51C5193C8297}" type="parTrans" cxnId="{5FE8EAFA-D67A-3E45-A54C-98AA3D0DEA1F}">
      <dgm:prSet/>
      <dgm:spPr/>
      <dgm:t>
        <a:bodyPr/>
        <a:lstStyle/>
        <a:p>
          <a:endParaRPr lang="en-US"/>
        </a:p>
      </dgm:t>
    </dgm:pt>
    <dgm:pt modelId="{D975AE86-2225-A34E-8E89-4AEAD4FE0A30}" type="sibTrans" cxnId="{5FE8EAFA-D67A-3E45-A54C-98AA3D0DEA1F}">
      <dgm:prSet/>
      <dgm:spPr/>
      <dgm:t>
        <a:bodyPr/>
        <a:lstStyle/>
        <a:p>
          <a:endParaRPr lang="en-US"/>
        </a:p>
      </dgm:t>
    </dgm:pt>
    <dgm:pt modelId="{05A2BA13-DB15-B445-B019-C2A7FF756A77}">
      <dgm:prSet phldrT="[Text]"/>
      <dgm:spPr/>
      <dgm:t>
        <a:bodyPr/>
        <a:lstStyle/>
        <a:p>
          <a:r>
            <a:rPr lang="en-US" dirty="0" smtClean="0"/>
            <a:t>MySQL</a:t>
          </a:r>
          <a:endParaRPr lang="en-US" dirty="0"/>
        </a:p>
      </dgm:t>
    </dgm:pt>
    <dgm:pt modelId="{0CDA0EA4-499A-C64F-9C00-E615EAAA4027}" type="parTrans" cxnId="{BD1A69A2-6E62-0D45-9EE8-2EDE6FB4DF04}">
      <dgm:prSet/>
      <dgm:spPr/>
      <dgm:t>
        <a:bodyPr/>
        <a:lstStyle/>
        <a:p>
          <a:endParaRPr lang="en-US"/>
        </a:p>
      </dgm:t>
    </dgm:pt>
    <dgm:pt modelId="{E9204382-9047-8B4B-A854-0EBD08854165}" type="sibTrans" cxnId="{BD1A69A2-6E62-0D45-9EE8-2EDE6FB4DF04}">
      <dgm:prSet/>
      <dgm:spPr/>
      <dgm:t>
        <a:bodyPr/>
        <a:lstStyle/>
        <a:p>
          <a:endParaRPr lang="en-US"/>
        </a:p>
      </dgm:t>
    </dgm:pt>
    <dgm:pt modelId="{B2FDC7FA-6CD8-AD4F-A159-52494E9AA068}">
      <dgm:prSet phldrT="[Text]"/>
      <dgm:spPr/>
      <dgm:t>
        <a:bodyPr/>
        <a:lstStyle/>
        <a:p>
          <a:r>
            <a:rPr lang="en-US" dirty="0" err="1" smtClean="0"/>
            <a:t>WebPagetest</a:t>
          </a:r>
          <a:r>
            <a:rPr lang="en-US" dirty="0" smtClean="0"/>
            <a:t> API</a:t>
          </a:r>
          <a:endParaRPr lang="en-US" dirty="0"/>
        </a:p>
      </dgm:t>
    </dgm:pt>
    <dgm:pt modelId="{25E32781-9516-B647-B313-043CB28A73F4}" type="parTrans" cxnId="{85E664A2-0D8D-5846-8919-C2808B347C90}">
      <dgm:prSet/>
      <dgm:spPr/>
      <dgm:t>
        <a:bodyPr/>
        <a:lstStyle/>
        <a:p>
          <a:endParaRPr lang="en-US"/>
        </a:p>
      </dgm:t>
    </dgm:pt>
    <dgm:pt modelId="{E324638E-E37F-BC4D-9BA8-9526952A47F8}" type="sibTrans" cxnId="{85E664A2-0D8D-5846-8919-C2808B347C90}">
      <dgm:prSet/>
      <dgm:spPr/>
      <dgm:t>
        <a:bodyPr/>
        <a:lstStyle/>
        <a:p>
          <a:endParaRPr lang="en-US"/>
        </a:p>
      </dgm:t>
    </dgm:pt>
    <dgm:pt modelId="{1CAC2C5F-B54C-D446-90DB-5244190F0811}">
      <dgm:prSet phldrT="[Text]"/>
      <dgm:spPr/>
      <dgm:t>
        <a:bodyPr/>
        <a:lstStyle/>
        <a:p>
          <a:r>
            <a:rPr lang="en-US" dirty="0" err="1" smtClean="0"/>
            <a:t>Piwik</a:t>
          </a:r>
          <a:endParaRPr lang="en-US" dirty="0"/>
        </a:p>
      </dgm:t>
    </dgm:pt>
    <dgm:pt modelId="{FC0E008A-24BA-A94F-9652-38C2840065EF}" type="parTrans" cxnId="{229EDF24-C8E3-AC4C-8524-CBE825D31D7E}">
      <dgm:prSet/>
      <dgm:spPr/>
      <dgm:t>
        <a:bodyPr/>
        <a:lstStyle/>
        <a:p>
          <a:endParaRPr lang="en-US"/>
        </a:p>
      </dgm:t>
    </dgm:pt>
    <dgm:pt modelId="{64E81146-96B7-1448-9BA7-86489872BA85}" type="sibTrans" cxnId="{229EDF24-C8E3-AC4C-8524-CBE825D31D7E}">
      <dgm:prSet/>
      <dgm:spPr/>
      <dgm:t>
        <a:bodyPr/>
        <a:lstStyle/>
        <a:p>
          <a:endParaRPr lang="en-US"/>
        </a:p>
      </dgm:t>
    </dgm:pt>
    <dgm:pt modelId="{76F2DDDE-D31F-AD4F-AB76-722AC28DDF27}" type="pres">
      <dgm:prSet presAssocID="{6B51F44C-D127-D34D-974F-F9025CE6D5F5}" presName="Name0" presStyleCnt="0">
        <dgm:presLayoutVars>
          <dgm:dir/>
          <dgm:resizeHandles val="exact"/>
        </dgm:presLayoutVars>
      </dgm:prSet>
      <dgm:spPr/>
      <dgm:t>
        <a:bodyPr/>
        <a:lstStyle/>
        <a:p>
          <a:endParaRPr lang="en-US"/>
        </a:p>
      </dgm:t>
    </dgm:pt>
    <dgm:pt modelId="{4EA4AC06-AA4F-524B-8DBD-5CEBB846D65A}" type="pres">
      <dgm:prSet presAssocID="{B978BC64-00E4-EA40-9D80-083D4C500241}" presName="node" presStyleLbl="node1" presStyleIdx="0" presStyleCnt="5">
        <dgm:presLayoutVars>
          <dgm:bulletEnabled val="1"/>
        </dgm:presLayoutVars>
      </dgm:prSet>
      <dgm:spPr/>
      <dgm:t>
        <a:bodyPr/>
        <a:lstStyle/>
        <a:p>
          <a:endParaRPr lang="en-US"/>
        </a:p>
      </dgm:t>
    </dgm:pt>
    <dgm:pt modelId="{60CDBB10-A200-A141-ABAA-523D1EA31274}" type="pres">
      <dgm:prSet presAssocID="{A24E5BAB-0AAE-6940-830C-2B115851BEA9}" presName="sibTrans" presStyleLbl="sibTrans2D1" presStyleIdx="0" presStyleCnt="4"/>
      <dgm:spPr/>
      <dgm:t>
        <a:bodyPr/>
        <a:lstStyle/>
        <a:p>
          <a:endParaRPr lang="en-US"/>
        </a:p>
      </dgm:t>
    </dgm:pt>
    <dgm:pt modelId="{CB6D6C13-3893-2442-AF52-7442FC7F655A}" type="pres">
      <dgm:prSet presAssocID="{A24E5BAB-0AAE-6940-830C-2B115851BEA9}" presName="connectorText" presStyleLbl="sibTrans2D1" presStyleIdx="0" presStyleCnt="4"/>
      <dgm:spPr/>
      <dgm:t>
        <a:bodyPr/>
        <a:lstStyle/>
        <a:p>
          <a:endParaRPr lang="en-US"/>
        </a:p>
      </dgm:t>
    </dgm:pt>
    <dgm:pt modelId="{CC5C96E4-9D8E-6B46-823C-D4AE28E1DFCA}" type="pres">
      <dgm:prSet presAssocID="{B2FDC7FA-6CD8-AD4F-A159-52494E9AA068}" presName="node" presStyleLbl="node1" presStyleIdx="1" presStyleCnt="5">
        <dgm:presLayoutVars>
          <dgm:bulletEnabled val="1"/>
        </dgm:presLayoutVars>
      </dgm:prSet>
      <dgm:spPr/>
      <dgm:t>
        <a:bodyPr/>
        <a:lstStyle/>
        <a:p>
          <a:endParaRPr lang="en-US"/>
        </a:p>
      </dgm:t>
    </dgm:pt>
    <dgm:pt modelId="{09316184-69D2-CF4A-A862-730F740B617C}" type="pres">
      <dgm:prSet presAssocID="{E324638E-E37F-BC4D-9BA8-9526952A47F8}" presName="sibTrans" presStyleLbl="sibTrans2D1" presStyleIdx="1" presStyleCnt="4"/>
      <dgm:spPr/>
      <dgm:t>
        <a:bodyPr/>
        <a:lstStyle/>
        <a:p>
          <a:endParaRPr lang="en-US"/>
        </a:p>
      </dgm:t>
    </dgm:pt>
    <dgm:pt modelId="{63AD3E8F-E217-9544-A20D-35BD0108E490}" type="pres">
      <dgm:prSet presAssocID="{E324638E-E37F-BC4D-9BA8-9526952A47F8}" presName="connectorText" presStyleLbl="sibTrans2D1" presStyleIdx="1" presStyleCnt="4"/>
      <dgm:spPr/>
      <dgm:t>
        <a:bodyPr/>
        <a:lstStyle/>
        <a:p>
          <a:endParaRPr lang="en-US"/>
        </a:p>
      </dgm:t>
    </dgm:pt>
    <dgm:pt modelId="{1544AEBC-D0E7-1847-9975-A5CAA9DC6480}" type="pres">
      <dgm:prSet presAssocID="{35FD600E-CC74-4844-B0BB-A73FDDA9E2B5}" presName="node" presStyleLbl="node1" presStyleIdx="2" presStyleCnt="5">
        <dgm:presLayoutVars>
          <dgm:bulletEnabled val="1"/>
        </dgm:presLayoutVars>
      </dgm:prSet>
      <dgm:spPr/>
      <dgm:t>
        <a:bodyPr/>
        <a:lstStyle/>
        <a:p>
          <a:endParaRPr lang="en-US"/>
        </a:p>
      </dgm:t>
    </dgm:pt>
    <dgm:pt modelId="{9AA77B83-60BE-1849-8918-21E9113EE8FA}" type="pres">
      <dgm:prSet presAssocID="{D975AE86-2225-A34E-8E89-4AEAD4FE0A30}" presName="sibTrans" presStyleLbl="sibTrans2D1" presStyleIdx="2" presStyleCnt="4"/>
      <dgm:spPr/>
      <dgm:t>
        <a:bodyPr/>
        <a:lstStyle/>
        <a:p>
          <a:endParaRPr lang="en-US"/>
        </a:p>
      </dgm:t>
    </dgm:pt>
    <dgm:pt modelId="{5B2C01F4-6D30-6346-89C9-0954AFD25ECC}" type="pres">
      <dgm:prSet presAssocID="{D975AE86-2225-A34E-8E89-4AEAD4FE0A30}" presName="connectorText" presStyleLbl="sibTrans2D1" presStyleIdx="2" presStyleCnt="4"/>
      <dgm:spPr/>
      <dgm:t>
        <a:bodyPr/>
        <a:lstStyle/>
        <a:p>
          <a:endParaRPr lang="en-US"/>
        </a:p>
      </dgm:t>
    </dgm:pt>
    <dgm:pt modelId="{36CA9F60-4AF7-1A4D-873A-30B937271D6E}" type="pres">
      <dgm:prSet presAssocID="{05A2BA13-DB15-B445-B019-C2A7FF756A77}" presName="node" presStyleLbl="node1" presStyleIdx="3" presStyleCnt="5">
        <dgm:presLayoutVars>
          <dgm:bulletEnabled val="1"/>
        </dgm:presLayoutVars>
      </dgm:prSet>
      <dgm:spPr/>
      <dgm:t>
        <a:bodyPr/>
        <a:lstStyle/>
        <a:p>
          <a:endParaRPr lang="en-US"/>
        </a:p>
      </dgm:t>
    </dgm:pt>
    <dgm:pt modelId="{F360AF76-FDD0-F74B-8AF8-F0155D07116B}" type="pres">
      <dgm:prSet presAssocID="{E9204382-9047-8B4B-A854-0EBD08854165}" presName="sibTrans" presStyleLbl="sibTrans2D1" presStyleIdx="3" presStyleCnt="4"/>
      <dgm:spPr/>
      <dgm:t>
        <a:bodyPr/>
        <a:lstStyle/>
        <a:p>
          <a:endParaRPr lang="en-US"/>
        </a:p>
      </dgm:t>
    </dgm:pt>
    <dgm:pt modelId="{71944C7C-42AB-7248-AEC8-844BC59CDF9E}" type="pres">
      <dgm:prSet presAssocID="{E9204382-9047-8B4B-A854-0EBD08854165}" presName="connectorText" presStyleLbl="sibTrans2D1" presStyleIdx="3" presStyleCnt="4"/>
      <dgm:spPr/>
      <dgm:t>
        <a:bodyPr/>
        <a:lstStyle/>
        <a:p>
          <a:endParaRPr lang="en-US"/>
        </a:p>
      </dgm:t>
    </dgm:pt>
    <dgm:pt modelId="{CE502760-31BA-5C4D-A130-8CB3CCE10CFC}" type="pres">
      <dgm:prSet presAssocID="{1CAC2C5F-B54C-D446-90DB-5244190F0811}" presName="node" presStyleLbl="node1" presStyleIdx="4" presStyleCnt="5">
        <dgm:presLayoutVars>
          <dgm:bulletEnabled val="1"/>
        </dgm:presLayoutVars>
      </dgm:prSet>
      <dgm:spPr/>
      <dgm:t>
        <a:bodyPr/>
        <a:lstStyle/>
        <a:p>
          <a:endParaRPr lang="en-US"/>
        </a:p>
      </dgm:t>
    </dgm:pt>
  </dgm:ptLst>
  <dgm:cxnLst>
    <dgm:cxn modelId="{9A0E683A-6C76-0940-97A9-765D332F3F7B}" type="presOf" srcId="{D975AE86-2225-A34E-8E89-4AEAD4FE0A30}" destId="{5B2C01F4-6D30-6346-89C9-0954AFD25ECC}" srcOrd="1" destOrd="0" presId="urn:microsoft.com/office/officeart/2005/8/layout/process1"/>
    <dgm:cxn modelId="{005834ED-67F8-F649-8CBF-E8E5DBD408C0}" type="presOf" srcId="{A24E5BAB-0AAE-6940-830C-2B115851BEA9}" destId="{60CDBB10-A200-A141-ABAA-523D1EA31274}" srcOrd="0" destOrd="0" presId="urn:microsoft.com/office/officeart/2005/8/layout/process1"/>
    <dgm:cxn modelId="{6C3AAEF8-1407-FF45-8A3C-94B95D81F83D}" type="presOf" srcId="{A24E5BAB-0AAE-6940-830C-2B115851BEA9}" destId="{CB6D6C13-3893-2442-AF52-7442FC7F655A}" srcOrd="1" destOrd="0" presId="urn:microsoft.com/office/officeart/2005/8/layout/process1"/>
    <dgm:cxn modelId="{5FE8EAFA-D67A-3E45-A54C-98AA3D0DEA1F}" srcId="{6B51F44C-D127-D34D-974F-F9025CE6D5F5}" destId="{35FD600E-CC74-4844-B0BB-A73FDDA9E2B5}" srcOrd="2" destOrd="0" parTransId="{54C06050-BC8D-874F-81FC-51C5193C8297}" sibTransId="{D975AE86-2225-A34E-8E89-4AEAD4FE0A30}"/>
    <dgm:cxn modelId="{88F5CD92-624B-D14B-A381-65B125FA0923}" type="presOf" srcId="{B978BC64-00E4-EA40-9D80-083D4C500241}" destId="{4EA4AC06-AA4F-524B-8DBD-5CEBB846D65A}" srcOrd="0" destOrd="0" presId="urn:microsoft.com/office/officeart/2005/8/layout/process1"/>
    <dgm:cxn modelId="{85E664A2-0D8D-5846-8919-C2808B347C90}" srcId="{6B51F44C-D127-D34D-974F-F9025CE6D5F5}" destId="{B2FDC7FA-6CD8-AD4F-A159-52494E9AA068}" srcOrd="1" destOrd="0" parTransId="{25E32781-9516-B647-B313-043CB28A73F4}" sibTransId="{E324638E-E37F-BC4D-9BA8-9526952A47F8}"/>
    <dgm:cxn modelId="{F9929357-8E21-7240-B3CB-D82AE0A3286A}" type="presOf" srcId="{05A2BA13-DB15-B445-B019-C2A7FF756A77}" destId="{36CA9F60-4AF7-1A4D-873A-30B937271D6E}" srcOrd="0" destOrd="0" presId="urn:microsoft.com/office/officeart/2005/8/layout/process1"/>
    <dgm:cxn modelId="{7F77C606-726B-B846-BE3F-BD2E120FD244}" type="presOf" srcId="{1CAC2C5F-B54C-D446-90DB-5244190F0811}" destId="{CE502760-31BA-5C4D-A130-8CB3CCE10CFC}" srcOrd="0" destOrd="0" presId="urn:microsoft.com/office/officeart/2005/8/layout/process1"/>
    <dgm:cxn modelId="{87C25CF5-BA32-8441-938B-5C17F6F06A1C}" type="presOf" srcId="{E9204382-9047-8B4B-A854-0EBD08854165}" destId="{F360AF76-FDD0-F74B-8AF8-F0155D07116B}" srcOrd="0" destOrd="0" presId="urn:microsoft.com/office/officeart/2005/8/layout/process1"/>
    <dgm:cxn modelId="{93A3D5B4-D5A1-BF46-AF67-173D8346FE1C}" type="presOf" srcId="{B2FDC7FA-6CD8-AD4F-A159-52494E9AA068}" destId="{CC5C96E4-9D8E-6B46-823C-D4AE28E1DFCA}" srcOrd="0" destOrd="0" presId="urn:microsoft.com/office/officeart/2005/8/layout/process1"/>
    <dgm:cxn modelId="{A6F1D0A4-5F8C-3541-A7B0-E9DC240840DC}" srcId="{6B51F44C-D127-D34D-974F-F9025CE6D5F5}" destId="{B978BC64-00E4-EA40-9D80-083D4C500241}" srcOrd="0" destOrd="0" parTransId="{49D21D3C-011A-EC40-9D0B-05C94E162C90}" sibTransId="{A24E5BAB-0AAE-6940-830C-2B115851BEA9}"/>
    <dgm:cxn modelId="{C595D39E-7B06-3B4A-A9E7-08045B2382BB}" type="presOf" srcId="{D975AE86-2225-A34E-8E89-4AEAD4FE0A30}" destId="{9AA77B83-60BE-1849-8918-21E9113EE8FA}" srcOrd="0" destOrd="0" presId="urn:microsoft.com/office/officeart/2005/8/layout/process1"/>
    <dgm:cxn modelId="{7003DE3D-317C-BA4B-AAA3-66AB9DCE3A18}" type="presOf" srcId="{E324638E-E37F-BC4D-9BA8-9526952A47F8}" destId="{63AD3E8F-E217-9544-A20D-35BD0108E490}" srcOrd="1" destOrd="0" presId="urn:microsoft.com/office/officeart/2005/8/layout/process1"/>
    <dgm:cxn modelId="{1C3AF53F-A6B1-F44F-8EF2-0F0D387E566E}" type="presOf" srcId="{E324638E-E37F-BC4D-9BA8-9526952A47F8}" destId="{09316184-69D2-CF4A-A862-730F740B617C}" srcOrd="0" destOrd="0" presId="urn:microsoft.com/office/officeart/2005/8/layout/process1"/>
    <dgm:cxn modelId="{BD1A69A2-6E62-0D45-9EE8-2EDE6FB4DF04}" srcId="{6B51F44C-D127-D34D-974F-F9025CE6D5F5}" destId="{05A2BA13-DB15-B445-B019-C2A7FF756A77}" srcOrd="3" destOrd="0" parTransId="{0CDA0EA4-499A-C64F-9C00-E615EAAA4027}" sibTransId="{E9204382-9047-8B4B-A854-0EBD08854165}"/>
    <dgm:cxn modelId="{CA702523-F8D1-FE4E-ADE1-CDF804CD1C72}" type="presOf" srcId="{35FD600E-CC74-4844-B0BB-A73FDDA9E2B5}" destId="{1544AEBC-D0E7-1847-9975-A5CAA9DC6480}" srcOrd="0" destOrd="0" presId="urn:microsoft.com/office/officeart/2005/8/layout/process1"/>
    <dgm:cxn modelId="{B3F81153-2266-E24C-A3E2-8C4F211CF307}" type="presOf" srcId="{E9204382-9047-8B4B-A854-0EBD08854165}" destId="{71944C7C-42AB-7248-AEC8-844BC59CDF9E}" srcOrd="1" destOrd="0" presId="urn:microsoft.com/office/officeart/2005/8/layout/process1"/>
    <dgm:cxn modelId="{229EDF24-C8E3-AC4C-8524-CBE825D31D7E}" srcId="{6B51F44C-D127-D34D-974F-F9025CE6D5F5}" destId="{1CAC2C5F-B54C-D446-90DB-5244190F0811}" srcOrd="4" destOrd="0" parTransId="{FC0E008A-24BA-A94F-9652-38C2840065EF}" sibTransId="{64E81146-96B7-1448-9BA7-86489872BA85}"/>
    <dgm:cxn modelId="{1A042085-2DFB-B248-AB44-64461F97C995}" type="presOf" srcId="{6B51F44C-D127-D34D-974F-F9025CE6D5F5}" destId="{76F2DDDE-D31F-AD4F-AB76-722AC28DDF27}" srcOrd="0" destOrd="0" presId="urn:microsoft.com/office/officeart/2005/8/layout/process1"/>
    <dgm:cxn modelId="{F80AD622-7CAB-BE4F-BBD8-643E73F2CB5E}" type="presParOf" srcId="{76F2DDDE-D31F-AD4F-AB76-722AC28DDF27}" destId="{4EA4AC06-AA4F-524B-8DBD-5CEBB846D65A}" srcOrd="0" destOrd="0" presId="urn:microsoft.com/office/officeart/2005/8/layout/process1"/>
    <dgm:cxn modelId="{445813EA-4400-8142-BD79-833DF9C85DF2}" type="presParOf" srcId="{76F2DDDE-D31F-AD4F-AB76-722AC28DDF27}" destId="{60CDBB10-A200-A141-ABAA-523D1EA31274}" srcOrd="1" destOrd="0" presId="urn:microsoft.com/office/officeart/2005/8/layout/process1"/>
    <dgm:cxn modelId="{F25BE7FE-E953-DB40-A1F6-372EC86A3C22}" type="presParOf" srcId="{60CDBB10-A200-A141-ABAA-523D1EA31274}" destId="{CB6D6C13-3893-2442-AF52-7442FC7F655A}" srcOrd="0" destOrd="0" presId="urn:microsoft.com/office/officeart/2005/8/layout/process1"/>
    <dgm:cxn modelId="{892D71A7-4F5F-DB4D-A0D6-8D513C7C2FC2}" type="presParOf" srcId="{76F2DDDE-D31F-AD4F-AB76-722AC28DDF27}" destId="{CC5C96E4-9D8E-6B46-823C-D4AE28E1DFCA}" srcOrd="2" destOrd="0" presId="urn:microsoft.com/office/officeart/2005/8/layout/process1"/>
    <dgm:cxn modelId="{E95F2631-D23A-7242-8D09-17D2D8BD6412}" type="presParOf" srcId="{76F2DDDE-D31F-AD4F-AB76-722AC28DDF27}" destId="{09316184-69D2-CF4A-A862-730F740B617C}" srcOrd="3" destOrd="0" presId="urn:microsoft.com/office/officeart/2005/8/layout/process1"/>
    <dgm:cxn modelId="{D99DBC10-B3D8-CD42-B58D-DBEF8951D7F0}" type="presParOf" srcId="{09316184-69D2-CF4A-A862-730F740B617C}" destId="{63AD3E8F-E217-9544-A20D-35BD0108E490}" srcOrd="0" destOrd="0" presId="urn:microsoft.com/office/officeart/2005/8/layout/process1"/>
    <dgm:cxn modelId="{C000D6FD-9CD3-E44F-B325-F1F8628BA828}" type="presParOf" srcId="{76F2DDDE-D31F-AD4F-AB76-722AC28DDF27}" destId="{1544AEBC-D0E7-1847-9975-A5CAA9DC6480}" srcOrd="4" destOrd="0" presId="urn:microsoft.com/office/officeart/2005/8/layout/process1"/>
    <dgm:cxn modelId="{C3763D18-1C6E-8B4B-8EE3-123F9898500C}" type="presParOf" srcId="{76F2DDDE-D31F-AD4F-AB76-722AC28DDF27}" destId="{9AA77B83-60BE-1849-8918-21E9113EE8FA}" srcOrd="5" destOrd="0" presId="urn:microsoft.com/office/officeart/2005/8/layout/process1"/>
    <dgm:cxn modelId="{64880488-20F3-7142-ABC0-E016017AEA60}" type="presParOf" srcId="{9AA77B83-60BE-1849-8918-21E9113EE8FA}" destId="{5B2C01F4-6D30-6346-89C9-0954AFD25ECC}" srcOrd="0" destOrd="0" presId="urn:microsoft.com/office/officeart/2005/8/layout/process1"/>
    <dgm:cxn modelId="{8F48D180-9EBA-1B47-BBA0-E33660061E0F}" type="presParOf" srcId="{76F2DDDE-D31F-AD4F-AB76-722AC28DDF27}" destId="{36CA9F60-4AF7-1A4D-873A-30B937271D6E}" srcOrd="6" destOrd="0" presId="urn:microsoft.com/office/officeart/2005/8/layout/process1"/>
    <dgm:cxn modelId="{2FA929A7-F613-C04D-A3CB-5801A8D0AEAF}" type="presParOf" srcId="{76F2DDDE-D31F-AD4F-AB76-722AC28DDF27}" destId="{F360AF76-FDD0-F74B-8AF8-F0155D07116B}" srcOrd="7" destOrd="0" presId="urn:microsoft.com/office/officeart/2005/8/layout/process1"/>
    <dgm:cxn modelId="{2A858C85-F80E-3E48-AE95-7C2DDA4F294D}" type="presParOf" srcId="{F360AF76-FDD0-F74B-8AF8-F0155D07116B}" destId="{71944C7C-42AB-7248-AEC8-844BC59CDF9E}" srcOrd="0" destOrd="0" presId="urn:microsoft.com/office/officeart/2005/8/layout/process1"/>
    <dgm:cxn modelId="{B4B1AACC-E912-F14E-9250-B01A57A0289B}" type="presParOf" srcId="{76F2DDDE-D31F-AD4F-AB76-722AC28DDF27}" destId="{CE502760-31BA-5C4D-A130-8CB3CCE10CFC}" srcOrd="8"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A2C27B-916E-A947-AEB8-984397D1E868}">
      <dsp:nvSpPr>
        <dsp:cNvPr id="0" name=""/>
        <dsp:cNvSpPr/>
      </dsp:nvSpPr>
      <dsp:spPr>
        <a:xfrm>
          <a:off x="328093" y="0"/>
          <a:ext cx="5606010" cy="4279001"/>
        </a:xfrm>
        <a:prstGeom prst="rightArrow">
          <a:avLst/>
        </a:prstGeom>
        <a:solidFill>
          <a:schemeClr val="accent4">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F8034D5E-8249-AE4D-938E-7AD2131F5D98}">
      <dsp:nvSpPr>
        <dsp:cNvPr id="0" name=""/>
        <dsp:cNvSpPr/>
      </dsp:nvSpPr>
      <dsp:spPr>
        <a:xfrm>
          <a:off x="0" y="1288287"/>
          <a:ext cx="1978592" cy="1711600"/>
        </a:xfrm>
        <a:prstGeom prst="round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effectLst>
                <a:glow rad="101600">
                  <a:schemeClr val="accent2">
                    <a:satMod val="175000"/>
                    <a:alpha val="40000"/>
                  </a:schemeClr>
                </a:glow>
              </a:effectLst>
            </a:rPr>
            <a:t>Identify Input(s)</a:t>
          </a:r>
          <a:endParaRPr lang="en-US" sz="2400" kern="1200" dirty="0">
            <a:effectLst>
              <a:glow rad="101600">
                <a:schemeClr val="accent2">
                  <a:satMod val="175000"/>
                  <a:alpha val="40000"/>
                </a:schemeClr>
              </a:glow>
            </a:effectLst>
          </a:endParaRPr>
        </a:p>
      </dsp:txBody>
      <dsp:txXfrm>
        <a:off x="0" y="1288287"/>
        <a:ext cx="1978592" cy="1711600"/>
      </dsp:txXfrm>
    </dsp:sp>
    <dsp:sp modelId="{4720ED28-8972-FA43-B7DE-E832905D0A8D}">
      <dsp:nvSpPr>
        <dsp:cNvPr id="0" name=""/>
        <dsp:cNvSpPr/>
      </dsp:nvSpPr>
      <dsp:spPr>
        <a:xfrm>
          <a:off x="2308357" y="1283700"/>
          <a:ext cx="1978592" cy="1711600"/>
        </a:xfrm>
        <a:prstGeom prst="roundRect">
          <a:avLst/>
        </a:prstGeom>
        <a:solidFill>
          <a:schemeClr val="accent4">
            <a:hueOff val="-2232386"/>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effectLst>
                <a:glow rad="101600">
                  <a:schemeClr val="accent2">
                    <a:satMod val="175000"/>
                    <a:alpha val="40000"/>
                  </a:schemeClr>
                </a:glow>
              </a:effectLst>
            </a:rPr>
            <a:t>Collect &amp; Process (ETL)</a:t>
          </a:r>
          <a:endParaRPr lang="en-US" sz="2400" kern="1200" dirty="0">
            <a:effectLst>
              <a:glow rad="101600">
                <a:schemeClr val="accent2">
                  <a:satMod val="175000"/>
                  <a:alpha val="40000"/>
                </a:schemeClr>
              </a:glow>
            </a:effectLst>
          </a:endParaRPr>
        </a:p>
      </dsp:txBody>
      <dsp:txXfrm>
        <a:off x="2308357" y="1283700"/>
        <a:ext cx="1978592" cy="1711600"/>
      </dsp:txXfrm>
    </dsp:sp>
    <dsp:sp modelId="{97DBF417-C68B-204D-8B53-D5CCA312945C}">
      <dsp:nvSpPr>
        <dsp:cNvPr id="0" name=""/>
        <dsp:cNvSpPr/>
      </dsp:nvSpPr>
      <dsp:spPr>
        <a:xfrm>
          <a:off x="4616714" y="1283700"/>
          <a:ext cx="1978592" cy="1711600"/>
        </a:xfrm>
        <a:prstGeom prst="roundRect">
          <a:avLst/>
        </a:prstGeom>
        <a:solidFill>
          <a:schemeClr val="accent4">
            <a:hueOff val="-4464771"/>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effectLst>
                <a:glow rad="101600">
                  <a:schemeClr val="accent2">
                    <a:satMod val="175000"/>
                    <a:alpha val="40000"/>
                  </a:schemeClr>
                </a:glow>
              </a:effectLst>
            </a:rPr>
            <a:t>Visualize &amp; Display</a:t>
          </a:r>
          <a:endParaRPr lang="en-US" sz="2400" kern="1200" dirty="0">
            <a:effectLst>
              <a:glow rad="101600">
                <a:schemeClr val="accent2">
                  <a:satMod val="175000"/>
                  <a:alpha val="40000"/>
                </a:schemeClr>
              </a:glow>
            </a:effectLst>
          </a:endParaRPr>
        </a:p>
      </dsp:txBody>
      <dsp:txXfrm>
        <a:off x="4616714" y="1283700"/>
        <a:ext cx="1978592" cy="17116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943B08-8883-204B-8A3F-37996923B678}">
      <dsp:nvSpPr>
        <dsp:cNvPr id="0" name=""/>
        <dsp:cNvSpPr/>
      </dsp:nvSpPr>
      <dsp:spPr>
        <a:xfrm>
          <a:off x="2904429" y="55759"/>
          <a:ext cx="1132497" cy="113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Synthetic</a:t>
          </a:r>
          <a:endParaRPr lang="en-US" sz="2200" kern="1200" dirty="0"/>
        </a:p>
      </dsp:txBody>
      <dsp:txXfrm>
        <a:off x="2904429" y="55759"/>
        <a:ext cx="1132497" cy="1132497"/>
      </dsp:txXfrm>
    </dsp:sp>
    <dsp:sp modelId="{11AFBA1A-F19E-FB49-9BAC-427FEFBE6794}">
      <dsp:nvSpPr>
        <dsp:cNvPr id="0" name=""/>
        <dsp:cNvSpPr/>
      </dsp:nvSpPr>
      <dsp:spPr>
        <a:xfrm>
          <a:off x="237639" y="24912"/>
          <a:ext cx="4251321" cy="4251321"/>
        </a:xfrm>
        <a:prstGeom prst="circularArrow">
          <a:avLst>
            <a:gd name="adj1" fmla="val 5195"/>
            <a:gd name="adj2" fmla="val 335504"/>
            <a:gd name="adj3" fmla="val 21290501"/>
            <a:gd name="adj4" fmla="val 19759656"/>
            <a:gd name="adj5" fmla="val 606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3738146-58A0-F246-B441-A1E00803B46F}">
      <dsp:nvSpPr>
        <dsp:cNvPr id="0" name=""/>
        <dsp:cNvSpPr/>
      </dsp:nvSpPr>
      <dsp:spPr>
        <a:xfrm>
          <a:off x="3591237" y="2164843"/>
          <a:ext cx="1132497" cy="113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First Mile</a:t>
          </a:r>
          <a:endParaRPr lang="en-US" sz="2200" kern="1200" dirty="0"/>
        </a:p>
      </dsp:txBody>
      <dsp:txXfrm>
        <a:off x="3591237" y="2164843"/>
        <a:ext cx="1132497" cy="1132497"/>
      </dsp:txXfrm>
    </dsp:sp>
    <dsp:sp modelId="{04D6389A-66E2-B14F-BEC2-F8FD8CFC0400}">
      <dsp:nvSpPr>
        <dsp:cNvPr id="0" name=""/>
        <dsp:cNvSpPr/>
      </dsp:nvSpPr>
      <dsp:spPr>
        <a:xfrm>
          <a:off x="238620" y="21735"/>
          <a:ext cx="4251321" cy="4251321"/>
        </a:xfrm>
        <a:prstGeom prst="circularArrow">
          <a:avLst>
            <a:gd name="adj1" fmla="val 5195"/>
            <a:gd name="adj2" fmla="val 335504"/>
            <a:gd name="adj3" fmla="val 4021033"/>
            <a:gd name="adj4" fmla="val 2253594"/>
            <a:gd name="adj5" fmla="val 606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44C9815-0B3C-A84B-A3ED-6F1D993AF74F}">
      <dsp:nvSpPr>
        <dsp:cNvPr id="0" name=""/>
        <dsp:cNvSpPr/>
      </dsp:nvSpPr>
      <dsp:spPr>
        <a:xfrm>
          <a:off x="1795618" y="3468326"/>
          <a:ext cx="1132497" cy="113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Analytics</a:t>
          </a:r>
          <a:endParaRPr lang="en-US" sz="2200" kern="1200" dirty="0"/>
        </a:p>
      </dsp:txBody>
      <dsp:txXfrm>
        <a:off x="1795618" y="3468326"/>
        <a:ext cx="1132497" cy="1132497"/>
      </dsp:txXfrm>
    </dsp:sp>
    <dsp:sp modelId="{BC508010-FDF2-734E-9198-D3884D04BB51}">
      <dsp:nvSpPr>
        <dsp:cNvPr id="0" name=""/>
        <dsp:cNvSpPr/>
      </dsp:nvSpPr>
      <dsp:spPr>
        <a:xfrm>
          <a:off x="236206" y="22493"/>
          <a:ext cx="4251321" cy="4251321"/>
        </a:xfrm>
        <a:prstGeom prst="circularArrow">
          <a:avLst>
            <a:gd name="adj1" fmla="val 5195"/>
            <a:gd name="adj2" fmla="val 335504"/>
            <a:gd name="adj3" fmla="val 8212648"/>
            <a:gd name="adj4" fmla="val 6448072"/>
            <a:gd name="adj5" fmla="val 606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C75ABA7-AFF5-4E4F-84F4-0A89484DC355}">
      <dsp:nvSpPr>
        <dsp:cNvPr id="0" name=""/>
        <dsp:cNvSpPr/>
      </dsp:nvSpPr>
      <dsp:spPr>
        <a:xfrm>
          <a:off x="1526" y="2164841"/>
          <a:ext cx="1132497" cy="113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Optimize</a:t>
          </a:r>
          <a:endParaRPr lang="en-US" sz="2200" kern="1200" dirty="0"/>
        </a:p>
      </dsp:txBody>
      <dsp:txXfrm>
        <a:off x="1526" y="2164841"/>
        <a:ext cx="1132497" cy="1132497"/>
      </dsp:txXfrm>
    </dsp:sp>
    <dsp:sp modelId="{74F51748-B896-074B-9433-A1A4A45C7ACE}">
      <dsp:nvSpPr>
        <dsp:cNvPr id="0" name=""/>
        <dsp:cNvSpPr/>
      </dsp:nvSpPr>
      <dsp:spPr>
        <a:xfrm>
          <a:off x="201090" y="67132"/>
          <a:ext cx="4251321" cy="4251321"/>
        </a:xfrm>
        <a:prstGeom prst="circularArrow">
          <a:avLst>
            <a:gd name="adj1" fmla="val 5195"/>
            <a:gd name="adj2" fmla="val 335504"/>
            <a:gd name="adj3" fmla="val 12299716"/>
            <a:gd name="adj4" fmla="val 10769589"/>
            <a:gd name="adj5" fmla="val 606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744237B-3269-3E43-A919-8817959E70AE}">
      <dsp:nvSpPr>
        <dsp:cNvPr id="0" name=""/>
        <dsp:cNvSpPr/>
      </dsp:nvSpPr>
      <dsp:spPr>
        <a:xfrm>
          <a:off x="686808" y="55759"/>
          <a:ext cx="1132497" cy="113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RUM</a:t>
          </a:r>
          <a:endParaRPr lang="en-US" sz="2200" kern="1200" dirty="0"/>
        </a:p>
      </dsp:txBody>
      <dsp:txXfrm>
        <a:off x="686808" y="55759"/>
        <a:ext cx="1132497" cy="1132497"/>
      </dsp:txXfrm>
    </dsp:sp>
    <dsp:sp modelId="{2C2DF4D4-78AC-9946-A3EB-17476C3FCFC4}">
      <dsp:nvSpPr>
        <dsp:cNvPr id="0" name=""/>
        <dsp:cNvSpPr/>
      </dsp:nvSpPr>
      <dsp:spPr>
        <a:xfrm>
          <a:off x="236206" y="22493"/>
          <a:ext cx="4251321" cy="4251321"/>
        </a:xfrm>
        <a:prstGeom prst="circularArrow">
          <a:avLst>
            <a:gd name="adj1" fmla="val 5195"/>
            <a:gd name="adj2" fmla="val 335504"/>
            <a:gd name="adj3" fmla="val 16867407"/>
            <a:gd name="adj4" fmla="val 15197089"/>
            <a:gd name="adj5" fmla="val 606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943B08-8883-204B-8A3F-37996923B678}">
      <dsp:nvSpPr>
        <dsp:cNvPr id="0" name=""/>
        <dsp:cNvSpPr/>
      </dsp:nvSpPr>
      <dsp:spPr>
        <a:xfrm>
          <a:off x="2955824" y="341374"/>
          <a:ext cx="1743722" cy="1743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Synthetic</a:t>
          </a:r>
          <a:endParaRPr lang="en-US" sz="3400" kern="1200" dirty="0"/>
        </a:p>
      </dsp:txBody>
      <dsp:txXfrm>
        <a:off x="2955824" y="341374"/>
        <a:ext cx="1743722" cy="1743722"/>
      </dsp:txXfrm>
    </dsp:sp>
    <dsp:sp modelId="{11AFBA1A-F19E-FB49-9BAC-427FEFBE6794}">
      <dsp:nvSpPr>
        <dsp:cNvPr id="0" name=""/>
        <dsp:cNvSpPr/>
      </dsp:nvSpPr>
      <dsp:spPr>
        <a:xfrm>
          <a:off x="300925" y="-1416"/>
          <a:ext cx="4121884" cy="4121884"/>
        </a:xfrm>
        <a:prstGeom prst="circularArrow">
          <a:avLst>
            <a:gd name="adj1" fmla="val 8249"/>
            <a:gd name="adj2" fmla="val 576187"/>
            <a:gd name="adj3" fmla="val 2963534"/>
            <a:gd name="adj4" fmla="val 51938"/>
            <a:gd name="adj5" fmla="val 9624"/>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44C9815-0B3C-A84B-A3ED-6F1D993AF74F}">
      <dsp:nvSpPr>
        <dsp:cNvPr id="0" name=""/>
        <dsp:cNvSpPr/>
      </dsp:nvSpPr>
      <dsp:spPr>
        <a:xfrm>
          <a:off x="1490006" y="2880246"/>
          <a:ext cx="1743722" cy="1743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Analytics</a:t>
          </a:r>
          <a:endParaRPr lang="en-US" sz="3400" kern="1200" dirty="0"/>
        </a:p>
      </dsp:txBody>
      <dsp:txXfrm>
        <a:off x="1490006" y="2880246"/>
        <a:ext cx="1743722" cy="1743722"/>
      </dsp:txXfrm>
    </dsp:sp>
    <dsp:sp modelId="{BC508010-FDF2-734E-9198-D3884D04BB51}">
      <dsp:nvSpPr>
        <dsp:cNvPr id="0" name=""/>
        <dsp:cNvSpPr/>
      </dsp:nvSpPr>
      <dsp:spPr>
        <a:xfrm>
          <a:off x="300925" y="-1416"/>
          <a:ext cx="4121884" cy="4121884"/>
        </a:xfrm>
        <a:prstGeom prst="circularArrow">
          <a:avLst>
            <a:gd name="adj1" fmla="val 8249"/>
            <a:gd name="adj2" fmla="val 576187"/>
            <a:gd name="adj3" fmla="val 10171875"/>
            <a:gd name="adj4" fmla="val 7260279"/>
            <a:gd name="adj5" fmla="val 9624"/>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744237B-3269-3E43-A919-8817959E70AE}">
      <dsp:nvSpPr>
        <dsp:cNvPr id="0" name=""/>
        <dsp:cNvSpPr/>
      </dsp:nvSpPr>
      <dsp:spPr>
        <a:xfrm>
          <a:off x="24188" y="341374"/>
          <a:ext cx="1743722" cy="1743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RUM</a:t>
          </a:r>
          <a:endParaRPr lang="en-US" sz="3400" kern="1200" dirty="0"/>
        </a:p>
      </dsp:txBody>
      <dsp:txXfrm>
        <a:off x="24188" y="341374"/>
        <a:ext cx="1743722" cy="1743722"/>
      </dsp:txXfrm>
    </dsp:sp>
    <dsp:sp modelId="{2C2DF4D4-78AC-9946-A3EB-17476C3FCFC4}">
      <dsp:nvSpPr>
        <dsp:cNvPr id="0" name=""/>
        <dsp:cNvSpPr/>
      </dsp:nvSpPr>
      <dsp:spPr>
        <a:xfrm>
          <a:off x="300925" y="-1416"/>
          <a:ext cx="4121884" cy="4121884"/>
        </a:xfrm>
        <a:prstGeom prst="circularArrow">
          <a:avLst>
            <a:gd name="adj1" fmla="val 8249"/>
            <a:gd name="adj2" fmla="val 576187"/>
            <a:gd name="adj3" fmla="val 16856421"/>
            <a:gd name="adj4" fmla="val 14967392"/>
            <a:gd name="adj5" fmla="val 9624"/>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1D3734-D966-5147-B757-CD4741D4E085}">
      <dsp:nvSpPr>
        <dsp:cNvPr id="0" name=""/>
        <dsp:cNvSpPr/>
      </dsp:nvSpPr>
      <dsp:spPr>
        <a:xfrm>
          <a:off x="2678" y="636389"/>
          <a:ext cx="2342554" cy="937021"/>
        </a:xfrm>
        <a:prstGeom prst="homePlat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JS</a:t>
          </a:r>
          <a:endParaRPr lang="en-US" sz="2200" b="1" kern="1200" dirty="0">
            <a:solidFill>
              <a:schemeClr val="tx1"/>
            </a:solidFill>
          </a:endParaRPr>
        </a:p>
      </dsp:txBody>
      <dsp:txXfrm>
        <a:off x="2678" y="636389"/>
        <a:ext cx="2342554" cy="937021"/>
      </dsp:txXfrm>
    </dsp:sp>
    <dsp:sp modelId="{C04897C1-8C81-0A49-A978-26DE7FAB502E}">
      <dsp:nvSpPr>
        <dsp:cNvPr id="0" name=""/>
        <dsp:cNvSpPr/>
      </dsp:nvSpPr>
      <dsp:spPr>
        <a:xfrm>
          <a:off x="1876722" y="636389"/>
          <a:ext cx="2342554" cy="937021"/>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Instrument</a:t>
          </a:r>
          <a:endParaRPr lang="en-US" sz="2200" b="1" kern="1200" dirty="0">
            <a:solidFill>
              <a:schemeClr val="tx1"/>
            </a:solidFill>
          </a:endParaRPr>
        </a:p>
      </dsp:txBody>
      <dsp:txXfrm>
        <a:off x="1876722" y="636389"/>
        <a:ext cx="2342554" cy="937021"/>
      </dsp:txXfrm>
    </dsp:sp>
    <dsp:sp modelId="{A80612B3-DEE0-6643-8384-0DA3C7AA59E0}">
      <dsp:nvSpPr>
        <dsp:cNvPr id="0" name=""/>
        <dsp:cNvSpPr/>
      </dsp:nvSpPr>
      <dsp:spPr>
        <a:xfrm>
          <a:off x="3750766" y="636389"/>
          <a:ext cx="2342554" cy="937021"/>
        </a:xfrm>
        <a:prstGeom prst="chevron">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rPr>
            <a:t>Fire</a:t>
          </a:r>
          <a:endParaRPr lang="en-US" sz="2200" b="1" kern="1200" dirty="0">
            <a:solidFill>
              <a:schemeClr val="tx1"/>
            </a:solidFill>
          </a:endParaRPr>
        </a:p>
      </dsp:txBody>
      <dsp:txXfrm>
        <a:off x="3750766" y="636389"/>
        <a:ext cx="2342554" cy="93702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337AC-0D6E-0A42-921A-6768432B0FE9}" type="datetimeFigureOut">
              <a:rPr lang="en-US" smtClean="0"/>
              <a:pPr/>
              <a:t>6/25/12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8497A-530C-C140-9082-4B4E5800C98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09039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8497A-530C-C140-9082-4B4E5800C984}"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142983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Cliff:</a:t>
            </a:r>
          </a:p>
          <a:p>
            <a:endParaRPr lang="en-US" dirty="0" smtClean="0"/>
          </a:p>
          <a:p>
            <a:r>
              <a:rPr lang="en-US" dirty="0" smtClean="0"/>
              <a:t>People</a:t>
            </a:r>
            <a:r>
              <a:rPr lang="en-US" baseline="0" dirty="0" smtClean="0"/>
              <a:t> react to visual stimuli</a:t>
            </a:r>
          </a:p>
          <a:p>
            <a:endParaRPr lang="en-US" baseline="0" dirty="0"/>
          </a:p>
          <a:p>
            <a:r>
              <a:rPr lang="en-US" baseline="0" dirty="0" smtClean="0"/>
              <a:t>We are just wired this way</a:t>
            </a:r>
          </a:p>
          <a:p>
            <a:endParaRPr lang="en-US" baseline="0" dirty="0" smtClean="0"/>
          </a:p>
          <a:p>
            <a:r>
              <a:rPr lang="en-US" baseline="0" dirty="0" smtClean="0"/>
              <a:t>Aaron and I both are extremely passionate about this – get your data in front of people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C88497A-530C-C140-9082-4B4E5800C984}"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706187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Cliff:</a:t>
            </a:r>
          </a:p>
          <a:p>
            <a:endParaRPr lang="en-US" dirty="0" smtClean="0"/>
          </a:p>
          <a:p>
            <a:endParaRPr lang="en-US" dirty="0" smtClean="0"/>
          </a:p>
          <a:p>
            <a:r>
              <a:rPr lang="en-US" dirty="0" smtClean="0"/>
              <a:t>Effective</a:t>
            </a:r>
            <a:r>
              <a:rPr lang="en-US" baseline="0" dirty="0" smtClean="0"/>
              <a:t> dashboards can immediately convey that there is a problem or that the fix is not working!</a:t>
            </a:r>
          </a:p>
          <a:p>
            <a:endParaRPr lang="en-US" baseline="0" dirty="0" smtClean="0"/>
          </a:p>
          <a:p>
            <a:r>
              <a:rPr lang="en-US" baseline="0" dirty="0" smtClean="0"/>
              <a:t>Oil spill in the Gulf.</a:t>
            </a:r>
          </a:p>
          <a:p>
            <a:endParaRPr lang="en-US" baseline="0" dirty="0" smtClean="0"/>
          </a:p>
          <a:p>
            <a:r>
              <a:rPr lang="en-US" baseline="0" dirty="0" smtClean="0"/>
              <a:t>Message:</a:t>
            </a:r>
          </a:p>
          <a:p>
            <a:r>
              <a:rPr lang="en-US" baseline="0" dirty="0" smtClean="0"/>
              <a:t>Something is definitely wrong here and the clock is ticking.</a:t>
            </a:r>
            <a:endParaRPr lang="en-US" dirty="0"/>
          </a:p>
        </p:txBody>
      </p:sp>
      <p:sp>
        <p:nvSpPr>
          <p:cNvPr id="4" name="Slide Number Placeholder 3"/>
          <p:cNvSpPr>
            <a:spLocks noGrp="1"/>
          </p:cNvSpPr>
          <p:nvPr>
            <p:ph type="sldNum" sz="quarter" idx="10"/>
          </p:nvPr>
        </p:nvSpPr>
        <p:spPr/>
        <p:txBody>
          <a:bodyPr/>
          <a:lstStyle/>
          <a:p>
            <a:fld id="{CC88497A-530C-C140-9082-4B4E5800C984}"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898479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Cliff:</a:t>
            </a:r>
          </a:p>
          <a:p>
            <a:endParaRPr lang="en-US" dirty="0" smtClean="0"/>
          </a:p>
          <a:p>
            <a:endParaRPr lang="en-US" dirty="0" smtClean="0"/>
          </a:p>
          <a:p>
            <a:r>
              <a:rPr lang="en-US" dirty="0" smtClean="0"/>
              <a:t>Conversely</a:t>
            </a:r>
            <a:r>
              <a:rPr lang="en-US" baseline="0" dirty="0" smtClean="0"/>
              <a:t> a good dashboard can convey a feeling that all is well with the world.</a:t>
            </a:r>
          </a:p>
          <a:p>
            <a:endParaRPr lang="en-US" baseline="0" dirty="0" smtClean="0"/>
          </a:p>
          <a:p>
            <a:r>
              <a:rPr lang="en-US" baseline="0" dirty="0" smtClean="0"/>
              <a:t>Creepy baby monitors are widely adopted by paranoid parents.</a:t>
            </a:r>
          </a:p>
          <a:p>
            <a:endParaRPr lang="en-US" baseline="0" dirty="0" smtClean="0"/>
          </a:p>
          <a:p>
            <a:r>
              <a:rPr lang="en-US" baseline="0" dirty="0" smtClean="0"/>
              <a:t>Message:</a:t>
            </a:r>
          </a:p>
          <a:p>
            <a:r>
              <a:rPr lang="en-US" dirty="0" smtClean="0"/>
              <a:t>All is well with the world. You</a:t>
            </a:r>
            <a:r>
              <a:rPr lang="en-US" baseline="0" dirty="0" smtClean="0"/>
              <a:t> can relax.</a:t>
            </a:r>
            <a:endParaRPr lang="en-US" dirty="0"/>
          </a:p>
        </p:txBody>
      </p:sp>
      <p:sp>
        <p:nvSpPr>
          <p:cNvPr id="4" name="Slide Number Placeholder 3"/>
          <p:cNvSpPr>
            <a:spLocks noGrp="1"/>
          </p:cNvSpPr>
          <p:nvPr>
            <p:ph type="sldNum" sz="quarter" idx="10"/>
          </p:nvPr>
        </p:nvSpPr>
        <p:spPr/>
        <p:txBody>
          <a:bodyPr/>
          <a:lstStyle/>
          <a:p>
            <a:fld id="{CC88497A-530C-C140-9082-4B4E5800C984}"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756586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Cliff:</a:t>
            </a:r>
          </a:p>
          <a:p>
            <a:endParaRPr lang="en-US" dirty="0" smtClean="0"/>
          </a:p>
          <a:p>
            <a:endParaRPr lang="en-US" dirty="0" smtClean="0"/>
          </a:p>
          <a:p>
            <a:r>
              <a:rPr lang="en-US" dirty="0" smtClean="0"/>
              <a:t>As</a:t>
            </a:r>
            <a:r>
              <a:rPr lang="en-US" baseline="0" dirty="0" smtClean="0"/>
              <a:t> engineers, we are notorious for adding switches, complex configurations, and basically making dashboards unusable by anyone who can’t pilot a commercial airliner.</a:t>
            </a:r>
          </a:p>
          <a:p>
            <a:endParaRPr lang="en-US" baseline="0" dirty="0" smtClean="0"/>
          </a:p>
          <a:p>
            <a:r>
              <a:rPr lang="en-US" baseline="0" dirty="0" smtClean="0"/>
              <a:t>Keep it simple. Focus on what you want. Start with nothing, then add what you need as you need it.</a:t>
            </a:r>
            <a:endParaRPr lang="en-US" dirty="0"/>
          </a:p>
        </p:txBody>
      </p:sp>
      <p:sp>
        <p:nvSpPr>
          <p:cNvPr id="4" name="Slide Number Placeholder 3"/>
          <p:cNvSpPr>
            <a:spLocks noGrp="1"/>
          </p:cNvSpPr>
          <p:nvPr>
            <p:ph type="sldNum" sz="quarter" idx="10"/>
          </p:nvPr>
        </p:nvSpPr>
        <p:spPr/>
        <p:txBody>
          <a:bodyPr/>
          <a:lstStyle/>
          <a:p>
            <a:fld id="{CC88497A-530C-C140-9082-4B4E5800C984}"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3886659"/>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Cliff</a:t>
            </a:r>
            <a:r>
              <a:rPr lang="en-US" baseline="0" dirty="0" smtClean="0"/>
              <a:t> -&gt; Aaron:</a:t>
            </a:r>
            <a:endParaRPr lang="en-US" dirty="0" smtClean="0"/>
          </a:p>
          <a:p>
            <a:endParaRPr lang="en-US" dirty="0" smtClean="0"/>
          </a:p>
          <a:p>
            <a:r>
              <a:rPr lang="en-US" dirty="0" smtClean="0"/>
              <a:t>Setting</a:t>
            </a:r>
            <a:r>
              <a:rPr lang="en-US" baseline="0" dirty="0" smtClean="0"/>
              <a:t> the stage for today’s talk</a:t>
            </a:r>
          </a:p>
          <a:p>
            <a:endParaRPr lang="en-US" baseline="0" dirty="0" smtClean="0"/>
          </a:p>
          <a:p>
            <a:r>
              <a:rPr lang="en-US" baseline="0" dirty="0" smtClean="0"/>
              <a:t>‘Hack Day’ type solutions designed to provide you with a sandbox for experimenting with various web </a:t>
            </a:r>
            <a:r>
              <a:rPr lang="en-US" baseline="0" dirty="0" err="1" smtClean="0"/>
              <a:t>perf</a:t>
            </a:r>
            <a:r>
              <a:rPr lang="en-US" baseline="0" dirty="0" smtClean="0"/>
              <a:t> tools and data experimentation.</a:t>
            </a:r>
            <a:endParaRPr lang="en-US" dirty="0"/>
          </a:p>
        </p:txBody>
      </p:sp>
      <p:sp>
        <p:nvSpPr>
          <p:cNvPr id="4" name="Slide Number Placeholder 3"/>
          <p:cNvSpPr>
            <a:spLocks noGrp="1"/>
          </p:cNvSpPr>
          <p:nvPr>
            <p:ph type="sldNum" sz="quarter" idx="10"/>
          </p:nvPr>
        </p:nvSpPr>
        <p:spPr/>
        <p:txBody>
          <a:bodyPr/>
          <a:lstStyle/>
          <a:p>
            <a:fld id="{CC88497A-530C-C140-9082-4B4E5800C984}"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664487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r>
              <a:rPr lang="en-US" dirty="0" smtClean="0"/>
              <a:t>A</a:t>
            </a:r>
            <a:r>
              <a:rPr lang="en-US" baseline="0" dirty="0" smtClean="0"/>
              <a:t> few months back, Aaron and I discussed a holistic approach to performance monitoring. Staying with this same approach, we will look at 3 or the 4 data sets mentioned in that presentation – eliminating first mile monitoring for this discussion.</a:t>
            </a:r>
          </a:p>
          <a:p>
            <a:endParaRPr lang="en-US" baseline="0" dirty="0" smtClean="0"/>
          </a:p>
          <a:p>
            <a:r>
              <a:rPr lang="en-US" baseline="0" dirty="0" smtClean="0"/>
              <a:t>RUM – Real user measurement</a:t>
            </a:r>
          </a:p>
          <a:p>
            <a:endParaRPr lang="en-US" baseline="0" dirty="0" smtClean="0"/>
          </a:p>
          <a:p>
            <a:r>
              <a:rPr lang="en-US" baseline="0" dirty="0" smtClean="0"/>
              <a:t>Synthetic – </a:t>
            </a:r>
            <a:r>
              <a:rPr lang="en-US" baseline="0" dirty="0" err="1" smtClean="0"/>
              <a:t>Puppeteered</a:t>
            </a:r>
            <a:r>
              <a:rPr lang="en-US" baseline="0" dirty="0" smtClean="0"/>
              <a:t> browser</a:t>
            </a:r>
          </a:p>
          <a:p>
            <a:endParaRPr lang="en-US" baseline="0" dirty="0" smtClean="0"/>
          </a:p>
          <a:p>
            <a:r>
              <a:rPr lang="en-US" baseline="0" dirty="0" smtClean="0"/>
              <a:t>Analytics – User behavior &amp; demographics, site statistics</a:t>
            </a:r>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3FE8EA-4B96-0142-A393-7F1292F1815B}" type="datetimeFigureOut">
              <a:rPr lang="en-US" smtClean="0"/>
              <a:pPr/>
              <a:t>6/25/12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A535A-7514-7E4B-997C-32A01B7DCE1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105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FE8EA-4B96-0142-A393-7F1292F1815B}" type="datetimeFigureOut">
              <a:rPr lang="en-US" smtClean="0"/>
              <a:pPr/>
              <a:t>6/25/12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A535A-7514-7E4B-997C-32A01B7DCE1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736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FE8EA-4B96-0142-A393-7F1292F1815B}" type="datetimeFigureOut">
              <a:rPr lang="en-US" smtClean="0"/>
              <a:pPr/>
              <a:t>6/25/12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A535A-7514-7E4B-997C-32A01B7DCE1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6131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15" name="Rectangle 11"/>
          <p:cNvSpPr>
            <a:spLocks noGrp="1"/>
          </p:cNvSpPr>
          <p:nvPr>
            <p:ph sz="quarter" idx="15"/>
          </p:nvPr>
        </p:nvSpPr>
        <p:spPr>
          <a:xfrm>
            <a:off x="301752" y="609600"/>
            <a:ext cx="8074152"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19"/>
          <p:cNvSpPr>
            <a:spLocks noGrp="1"/>
          </p:cNvSpPr>
          <p:nvPr>
            <p:ph type="dt" sz="half" idx="22"/>
          </p:nvPr>
        </p:nvSpPr>
        <p:spPr>
          <a:xfrm>
            <a:off x="7010400" y="76200"/>
            <a:ext cx="1371600" cy="228600"/>
          </a:xfrm>
          <a:prstGeom prst="rect">
            <a:avLst/>
          </a:prstGeom>
        </p:spPr>
        <p:txBody>
          <a:bodyPr/>
          <a:lstStyle/>
          <a:p>
            <a:pPr algn="r"/>
            <a:fld id="{FEC9D3F2-7140-49B9-866C-D21246A5836E}" type="datetime1">
              <a:rPr lang="en-US" smtClean="0"/>
              <a:pPr algn="r"/>
              <a:t>6/25/12</a:t>
            </a:fld>
            <a:endParaRPr lang="en-US"/>
          </a:p>
        </p:txBody>
      </p:sp>
      <p:sp>
        <p:nvSpPr>
          <p:cNvPr id="20" name="Rectangle 20"/>
          <p:cNvSpPr>
            <a:spLocks noGrp="1"/>
          </p:cNvSpPr>
          <p:nvPr>
            <p:ph type="sldNum" sz="quarter" idx="23"/>
          </p:nvPr>
        </p:nvSpPr>
        <p:spPr>
          <a:xfrm>
            <a:off x="6504432" y="6473952"/>
            <a:ext cx="990600" cy="304800"/>
          </a:xfrm>
          <a:prstGeom prst="rect">
            <a:avLst/>
          </a:prstGeom>
        </p:spPr>
        <p:txBody>
          <a:bodyPr/>
          <a:lstStyle/>
          <a:p>
            <a:pPr algn="r"/>
            <a:fld id="{256D3EEF-DE4E-429D-8EC4-DDC531AFF587}" type="slidenum">
              <a:rPr lang="en-US" sz="1000" smtClean="0"/>
              <a:pPr algn="r"/>
              <a:t>‹#›</a:t>
            </a:fld>
            <a:endParaRPr lang="en-US"/>
          </a:p>
        </p:txBody>
      </p:sp>
      <p:sp>
        <p:nvSpPr>
          <p:cNvPr id="22" name="Rectangle 22"/>
          <p:cNvSpPr>
            <a:spLocks noGrp="1"/>
          </p:cNvSpPr>
          <p:nvPr>
            <p:ph type="ftr" sz="quarter" idx="24"/>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62959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3FE8EA-4B96-0142-A393-7F1292F1815B}" type="datetimeFigureOut">
              <a:rPr lang="en-US" smtClean="0">
                <a:solidFill>
                  <a:prstClr val="black">
                    <a:tint val="75000"/>
                  </a:prstClr>
                </a:solidFill>
                <a:latin typeface="Calibri"/>
              </a:rPr>
              <a:pPr/>
              <a:t>6/25/12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1EA535A-7514-7E4B-997C-32A01B7DCE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3765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FE8EA-4B96-0142-A393-7F1292F1815B}" type="datetimeFigureOut">
              <a:rPr lang="en-US" smtClean="0">
                <a:solidFill>
                  <a:prstClr val="black">
                    <a:tint val="75000"/>
                  </a:prstClr>
                </a:solidFill>
                <a:latin typeface="Calibri"/>
              </a:rPr>
              <a:pPr/>
              <a:t>6/25/12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1EA535A-7514-7E4B-997C-32A01B7DCE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7097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FE8EA-4B96-0142-A393-7F1292F1815B}" type="datetimeFigureOut">
              <a:rPr lang="en-US" smtClean="0">
                <a:solidFill>
                  <a:prstClr val="black">
                    <a:tint val="75000"/>
                  </a:prstClr>
                </a:solidFill>
                <a:latin typeface="Calibri"/>
              </a:rPr>
              <a:pPr/>
              <a:t>6/25/12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1EA535A-7514-7E4B-997C-32A01B7DCE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8216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3FE8EA-4B96-0142-A393-7F1292F1815B}" type="datetimeFigureOut">
              <a:rPr lang="en-US" smtClean="0">
                <a:solidFill>
                  <a:prstClr val="black">
                    <a:tint val="75000"/>
                  </a:prstClr>
                </a:solidFill>
                <a:latin typeface="Calibri"/>
              </a:rPr>
              <a:pPr/>
              <a:t>6/25/12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1EA535A-7514-7E4B-997C-32A01B7DCE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0330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3FE8EA-4B96-0142-A393-7F1292F1815B}" type="datetimeFigureOut">
              <a:rPr lang="en-US" smtClean="0">
                <a:solidFill>
                  <a:prstClr val="black">
                    <a:tint val="75000"/>
                  </a:prstClr>
                </a:solidFill>
                <a:latin typeface="Calibri"/>
              </a:rPr>
              <a:pPr/>
              <a:t>6/25/12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1EA535A-7514-7E4B-997C-32A01B7DCE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2050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3FE8EA-4B96-0142-A393-7F1292F1815B}" type="datetimeFigureOut">
              <a:rPr lang="en-US" smtClean="0">
                <a:solidFill>
                  <a:prstClr val="black">
                    <a:tint val="75000"/>
                  </a:prstClr>
                </a:solidFill>
                <a:latin typeface="Calibri"/>
              </a:rPr>
              <a:pPr/>
              <a:t>6/25/12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1EA535A-7514-7E4B-997C-32A01B7DCE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8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FE8EA-4B96-0142-A393-7F1292F1815B}" type="datetimeFigureOut">
              <a:rPr lang="en-US" smtClean="0">
                <a:solidFill>
                  <a:prstClr val="black">
                    <a:tint val="75000"/>
                  </a:prstClr>
                </a:solidFill>
                <a:latin typeface="Calibri"/>
              </a:rPr>
              <a:pPr/>
              <a:t>6/25/12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1EA535A-7514-7E4B-997C-32A01B7DCE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657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FE8EA-4B96-0142-A393-7F1292F1815B}" type="datetimeFigureOut">
              <a:rPr lang="en-US" smtClean="0"/>
              <a:pPr/>
              <a:t>6/25/12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A535A-7514-7E4B-997C-32A01B7DCE1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8607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FE8EA-4B96-0142-A393-7F1292F1815B}" type="datetimeFigureOut">
              <a:rPr lang="en-US" smtClean="0">
                <a:solidFill>
                  <a:prstClr val="black">
                    <a:tint val="75000"/>
                  </a:prstClr>
                </a:solidFill>
                <a:latin typeface="Calibri"/>
              </a:rPr>
              <a:pPr/>
              <a:t>6/25/12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1EA535A-7514-7E4B-997C-32A01B7DCE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2438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FE8EA-4B96-0142-A393-7F1292F1815B}" type="datetimeFigureOut">
              <a:rPr lang="en-US" smtClean="0">
                <a:solidFill>
                  <a:prstClr val="black">
                    <a:tint val="75000"/>
                  </a:prstClr>
                </a:solidFill>
                <a:latin typeface="Calibri"/>
              </a:rPr>
              <a:pPr/>
              <a:t>6/25/12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1EA535A-7514-7E4B-997C-32A01B7DCE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3667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FE8EA-4B96-0142-A393-7F1292F1815B}" type="datetimeFigureOut">
              <a:rPr lang="en-US" smtClean="0">
                <a:solidFill>
                  <a:prstClr val="black">
                    <a:tint val="75000"/>
                  </a:prstClr>
                </a:solidFill>
                <a:latin typeface="Calibri"/>
              </a:rPr>
              <a:pPr/>
              <a:t>6/25/12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1EA535A-7514-7E4B-997C-32A01B7DCE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5646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FE8EA-4B96-0142-A393-7F1292F1815B}" type="datetimeFigureOut">
              <a:rPr lang="en-US" smtClean="0">
                <a:solidFill>
                  <a:prstClr val="black">
                    <a:tint val="75000"/>
                  </a:prstClr>
                </a:solidFill>
                <a:latin typeface="Calibri"/>
              </a:rPr>
              <a:pPr/>
              <a:t>6/25/12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1EA535A-7514-7E4B-997C-32A01B7DCE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5427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15" name="Rectangle 11"/>
          <p:cNvSpPr>
            <a:spLocks noGrp="1"/>
          </p:cNvSpPr>
          <p:nvPr>
            <p:ph sz="quarter" idx="15"/>
          </p:nvPr>
        </p:nvSpPr>
        <p:spPr>
          <a:xfrm>
            <a:off x="301752" y="609600"/>
            <a:ext cx="8074152"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19"/>
          <p:cNvSpPr>
            <a:spLocks noGrp="1"/>
          </p:cNvSpPr>
          <p:nvPr>
            <p:ph type="dt" sz="half" idx="22"/>
          </p:nvPr>
        </p:nvSpPr>
        <p:spPr>
          <a:xfrm>
            <a:off x="7010400" y="76200"/>
            <a:ext cx="1371600" cy="228600"/>
          </a:xfrm>
          <a:prstGeom prst="rect">
            <a:avLst/>
          </a:prstGeom>
        </p:spPr>
        <p:txBody>
          <a:bodyPr/>
          <a:lstStyle/>
          <a:p>
            <a:pPr algn="r"/>
            <a:fld id="{FEC9D3F2-7140-49B9-866C-D21246A5836E}" type="datetime1">
              <a:rPr lang="en-US" smtClean="0">
                <a:solidFill>
                  <a:prstClr val="black">
                    <a:tint val="75000"/>
                  </a:prstClr>
                </a:solidFill>
                <a:latin typeface="Calibri"/>
              </a:rPr>
              <a:pPr algn="r"/>
              <a:t>6/25/12</a:t>
            </a:fld>
            <a:endParaRPr lang="en-US">
              <a:solidFill>
                <a:prstClr val="black">
                  <a:tint val="75000"/>
                </a:prstClr>
              </a:solidFill>
              <a:latin typeface="Calibri"/>
            </a:endParaRPr>
          </a:p>
        </p:txBody>
      </p:sp>
      <p:sp>
        <p:nvSpPr>
          <p:cNvPr id="20" name="Rectangle 20"/>
          <p:cNvSpPr>
            <a:spLocks noGrp="1"/>
          </p:cNvSpPr>
          <p:nvPr>
            <p:ph type="sldNum" sz="quarter" idx="23"/>
          </p:nvPr>
        </p:nvSpPr>
        <p:spPr>
          <a:xfrm>
            <a:off x="6504432" y="6473952"/>
            <a:ext cx="990600" cy="304800"/>
          </a:xfrm>
          <a:prstGeom prst="rect">
            <a:avLst/>
          </a:prstGeom>
        </p:spPr>
        <p:txBody>
          <a:bodyPr/>
          <a:lstStyle/>
          <a:p>
            <a:fld id="{256D3EEF-DE4E-429D-8EC4-DDC531AFF587}" type="slidenum">
              <a:rPr lang="en-US" sz="1000" smtClean="0">
                <a:solidFill>
                  <a:prstClr val="black">
                    <a:tint val="75000"/>
                  </a:prstClr>
                </a:solidFill>
                <a:latin typeface="Calibri"/>
              </a:rPr>
              <a:pPr/>
              <a:t>‹#›</a:t>
            </a:fld>
            <a:endParaRPr lang="en-US">
              <a:solidFill>
                <a:prstClr val="black">
                  <a:tint val="75000"/>
                </a:prstClr>
              </a:solidFill>
              <a:latin typeface="Calibri"/>
            </a:endParaRPr>
          </a:p>
        </p:txBody>
      </p:sp>
      <p:sp>
        <p:nvSpPr>
          <p:cNvPr id="22" name="Rectangle 22"/>
          <p:cNvSpPr>
            <a:spLocks noGrp="1"/>
          </p:cNvSpPr>
          <p:nvPr>
            <p:ph type="ftr" sz="quarter" idx="24"/>
          </p:nvPr>
        </p:nvSpPr>
        <p:spPr/>
        <p:txBody>
          <a:bodyPr/>
          <a:lstStyle/>
          <a:p>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61122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FE8EA-4B96-0142-A393-7F1292F1815B}" type="datetimeFigureOut">
              <a:rPr lang="en-US" smtClean="0"/>
              <a:pPr/>
              <a:t>6/25/12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A535A-7514-7E4B-997C-32A01B7DCE1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516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3FE8EA-4B96-0142-A393-7F1292F1815B}" type="datetimeFigureOut">
              <a:rPr lang="en-US" smtClean="0"/>
              <a:pPr/>
              <a:t>6/25/12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A535A-7514-7E4B-997C-32A01B7DCE1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051291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3FE8EA-4B96-0142-A393-7F1292F1815B}" type="datetimeFigureOut">
              <a:rPr lang="en-US" smtClean="0"/>
              <a:pPr/>
              <a:t>6/25/12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A535A-7514-7E4B-997C-32A01B7DCE1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182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3FE8EA-4B96-0142-A393-7F1292F1815B}" type="datetimeFigureOut">
              <a:rPr lang="en-US" smtClean="0"/>
              <a:pPr/>
              <a:t>6/25/12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EA535A-7514-7E4B-997C-32A01B7DCE1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903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FE8EA-4B96-0142-A393-7F1292F1815B}" type="datetimeFigureOut">
              <a:rPr lang="en-US" smtClean="0"/>
              <a:pPr/>
              <a:t>6/25/12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A535A-7514-7E4B-997C-32A01B7DCE1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85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FE8EA-4B96-0142-A393-7F1292F1815B}" type="datetimeFigureOut">
              <a:rPr lang="en-US" smtClean="0"/>
              <a:pPr/>
              <a:t>6/25/12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A535A-7514-7E4B-997C-32A01B7DCE1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736548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FE8EA-4B96-0142-A393-7F1292F1815B}" type="datetimeFigureOut">
              <a:rPr lang="en-US" smtClean="0"/>
              <a:pPr/>
              <a:t>6/25/12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A535A-7514-7E4B-997C-32A01B7DCE1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13701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FE8EA-4B96-0142-A393-7F1292F1815B}" type="datetimeFigureOut">
              <a:rPr lang="en-US" smtClean="0"/>
              <a:pPr/>
              <a:t>6/25/12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A535A-7514-7E4B-997C-32A01B7DCE1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9136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FE8EA-4B96-0142-A393-7F1292F1815B}" type="datetimeFigureOut">
              <a:rPr lang="en-US" smtClean="0">
                <a:solidFill>
                  <a:prstClr val="black">
                    <a:tint val="75000"/>
                  </a:prstClr>
                </a:solidFill>
                <a:latin typeface="Calibri"/>
              </a:rPr>
              <a:pPr/>
              <a:t>6/25/12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A535A-7514-7E4B-997C-32A01B7DCE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57343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vesouders.com/blog/2012/05/22/self-updating-script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virtualbox.org/manual/ch06.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1" Type="http://schemas.openxmlformats.org/officeDocument/2006/relationships/diagramQuickStyle" Target="../diagrams/quickStyle3.xml"/><Relationship Id="rId12" Type="http://schemas.openxmlformats.org/officeDocument/2006/relationships/diagramColors" Target="../diagrams/colors3.xml"/><Relationship Id="rId13" Type="http://schemas.microsoft.com/office/2007/relationships/diagramDrawing" Target="../diagrams/drawing3.xml"/><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diagramData" Target="../diagrams/data3.xml"/><Relationship Id="rId10"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96164" y="2337955"/>
            <a:ext cx="3946236" cy="3758045"/>
          </a:xfrm>
        </p:spPr>
        <p:txBody>
          <a:bodyPr>
            <a:normAutofit/>
          </a:bodyPr>
          <a:lstStyle/>
          <a:p>
            <a:r>
              <a:rPr lang="en-US" dirty="0" smtClean="0">
                <a:solidFill>
                  <a:schemeClr val="bg1">
                    <a:lumMod val="85000"/>
                  </a:schemeClr>
                </a:solidFill>
              </a:rPr>
              <a:t>A Web Performance Dashboard: Up and Running in 90 minutes</a:t>
            </a:r>
            <a:endParaRPr lang="en-US" dirty="0">
              <a:solidFill>
                <a:schemeClr val="bg1">
                  <a:lumMod val="85000"/>
                </a:schemeClr>
              </a:solidFill>
            </a:endParaRPr>
          </a:p>
        </p:txBody>
      </p:sp>
      <p:sp>
        <p:nvSpPr>
          <p:cNvPr id="4" name="TextBox 3"/>
          <p:cNvSpPr txBox="1"/>
          <p:nvPr/>
        </p:nvSpPr>
        <p:spPr>
          <a:xfrm>
            <a:off x="5815445" y="6627168"/>
            <a:ext cx="2154382" cy="230832"/>
          </a:xfrm>
          <a:prstGeom prst="rect">
            <a:avLst/>
          </a:prstGeom>
          <a:noFill/>
        </p:spPr>
        <p:txBody>
          <a:bodyPr wrap="square" rtlCol="0">
            <a:spAutoFit/>
          </a:bodyPr>
          <a:lstStyle/>
          <a:p>
            <a:r>
              <a:rPr lang="en-US" sz="900" dirty="0" err="1" smtClean="0">
                <a:solidFill>
                  <a:schemeClr val="bg1"/>
                </a:solidFill>
              </a:rPr>
              <a:t>flickr</a:t>
            </a:r>
            <a:r>
              <a:rPr lang="en-US" sz="900" dirty="0" smtClean="0">
                <a:solidFill>
                  <a:schemeClr val="bg1"/>
                </a:solidFill>
              </a:rPr>
              <a:t> photo courtesy of </a:t>
            </a:r>
            <a:r>
              <a:rPr lang="en-US" sz="900" dirty="0" err="1" smtClean="0">
                <a:solidFill>
                  <a:schemeClr val="bg1"/>
                </a:solidFill>
              </a:rPr>
              <a:t>purplemattfish</a:t>
            </a:r>
            <a:endParaRPr lang="en-US" sz="9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7463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Most RUM Solutions Work</a:t>
            </a:r>
            <a:endParaRPr lang="en-US" dirty="0"/>
          </a:p>
        </p:txBody>
      </p:sp>
      <p:sp>
        <p:nvSpPr>
          <p:cNvPr id="3" name="Content Placeholder 2"/>
          <p:cNvSpPr>
            <a:spLocks noGrp="1"/>
          </p:cNvSpPr>
          <p:nvPr>
            <p:ph idx="1"/>
          </p:nvPr>
        </p:nvSpPr>
        <p:spPr/>
        <p:txBody>
          <a:bodyPr>
            <a:normAutofit/>
          </a:bodyPr>
          <a:lstStyle/>
          <a:p>
            <a:r>
              <a:rPr lang="en-US" dirty="0" smtClean="0"/>
              <a:t>Source external JS</a:t>
            </a:r>
          </a:p>
          <a:p>
            <a:r>
              <a:rPr lang="en-US" dirty="0" smtClean="0"/>
              <a:t>Instrument page with start/end timers and/or leverage navigation timing API</a:t>
            </a:r>
          </a:p>
          <a:p>
            <a:r>
              <a:rPr lang="en-US" dirty="0" smtClean="0"/>
              <a:t>Beacon containing timing data is fired at </a:t>
            </a:r>
            <a:r>
              <a:rPr lang="en-US" dirty="0" err="1" smtClean="0"/>
              <a:t>onload</a:t>
            </a:r>
            <a:r>
              <a:rPr lang="en-US" dirty="0" smtClean="0"/>
              <a:t> and sent to a beacon server</a:t>
            </a:r>
            <a:endParaRPr lang="en-US" dirty="0"/>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8943417"/>
              </p:ext>
            </p:extLst>
          </p:nvPr>
        </p:nvGraphicFramePr>
        <p:xfrm>
          <a:off x="1460500" y="4203700"/>
          <a:ext cx="6096000" cy="22098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0912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Performance Data From Real Users</a:t>
            </a:r>
            <a:endParaRPr lang="en-US" dirty="0"/>
          </a:p>
        </p:txBody>
      </p:sp>
      <p:sp>
        <p:nvSpPr>
          <p:cNvPr id="3" name="Content Placeholder 2"/>
          <p:cNvSpPr>
            <a:spLocks noGrp="1"/>
          </p:cNvSpPr>
          <p:nvPr>
            <p:ph idx="1"/>
          </p:nvPr>
        </p:nvSpPr>
        <p:spPr/>
        <p:txBody>
          <a:bodyPr>
            <a:normAutofit fontScale="85000" lnSpcReduction="20000"/>
          </a:bodyPr>
          <a:lstStyle/>
          <a:p>
            <a:r>
              <a:rPr lang="en-US" dirty="0"/>
              <a:t>Episodes</a:t>
            </a:r>
          </a:p>
          <a:p>
            <a:pPr lvl="1"/>
            <a:r>
              <a:rPr lang="en-US" dirty="0"/>
              <a:t>Some smart guy wrote this who knows something about web </a:t>
            </a:r>
            <a:r>
              <a:rPr lang="en-US" dirty="0" smtClean="0"/>
              <a:t>performance (Steve </a:t>
            </a:r>
            <a:r>
              <a:rPr lang="en-US" dirty="0" err="1" smtClean="0"/>
              <a:t>Souders</a:t>
            </a:r>
            <a:r>
              <a:rPr lang="en-US" dirty="0" smtClean="0"/>
              <a:t>)</a:t>
            </a:r>
            <a:endParaRPr lang="en-US" dirty="0"/>
          </a:p>
          <a:p>
            <a:r>
              <a:rPr lang="en-US" dirty="0" err="1" smtClean="0"/>
              <a:t>boomerang.js</a:t>
            </a:r>
            <a:endParaRPr lang="en-US" dirty="0" smtClean="0"/>
          </a:p>
          <a:p>
            <a:pPr lvl="1"/>
            <a:r>
              <a:rPr lang="en-US" dirty="0" smtClean="0"/>
              <a:t>Another smart guy wrote this (Phillip </a:t>
            </a:r>
            <a:r>
              <a:rPr lang="en-US" dirty="0" err="1" smtClean="0"/>
              <a:t>Tellis</a:t>
            </a:r>
            <a:r>
              <a:rPr lang="en-US" dirty="0" smtClean="0"/>
              <a:t>)</a:t>
            </a:r>
          </a:p>
          <a:p>
            <a:pPr lvl="1"/>
            <a:r>
              <a:rPr lang="en-US" dirty="0" smtClean="0"/>
              <a:t>Extensible (custom API for passing data to beacon)</a:t>
            </a:r>
          </a:p>
          <a:p>
            <a:r>
              <a:rPr lang="en-US" dirty="0" smtClean="0"/>
              <a:t>ShowSlow </a:t>
            </a:r>
          </a:p>
          <a:p>
            <a:pPr lvl="1"/>
            <a:r>
              <a:rPr lang="en-US" dirty="0" smtClean="0"/>
              <a:t>Yet another smart guy (</a:t>
            </a:r>
            <a:r>
              <a:rPr lang="en-US" dirty="0"/>
              <a:t>Sergey </a:t>
            </a:r>
            <a:r>
              <a:rPr lang="en-US" dirty="0" err="1" smtClean="0"/>
              <a:t>Chernyshev</a:t>
            </a:r>
            <a:r>
              <a:rPr lang="en-US" dirty="0" smtClean="0"/>
              <a:t> – </a:t>
            </a:r>
            <a:r>
              <a:rPr lang="en-US" sz="2100" dirty="0" smtClean="0"/>
              <a:t>“mmm beacons”</a:t>
            </a:r>
            <a:r>
              <a:rPr lang="en-US" dirty="0" smtClean="0"/>
              <a:t>)</a:t>
            </a:r>
            <a:endParaRPr lang="en-US" dirty="0"/>
          </a:p>
          <a:p>
            <a:pPr lvl="1"/>
            <a:r>
              <a:rPr lang="en-US" dirty="0" smtClean="0"/>
              <a:t>Crowdsourcing</a:t>
            </a:r>
          </a:p>
          <a:p>
            <a:r>
              <a:rPr lang="en-US" dirty="0" smtClean="0"/>
              <a:t>Roll your </a:t>
            </a:r>
            <a:r>
              <a:rPr lang="en-US" dirty="0"/>
              <a:t>o</a:t>
            </a:r>
            <a:r>
              <a:rPr lang="en-US" dirty="0" smtClean="0"/>
              <a:t>wn</a:t>
            </a:r>
          </a:p>
          <a:p>
            <a:pPr lvl="1"/>
            <a:r>
              <a:rPr lang="en-US" u="sng" dirty="0"/>
              <a:t>You</a:t>
            </a:r>
            <a:r>
              <a:rPr lang="en-US" dirty="0"/>
              <a:t> can be the smart person to write </a:t>
            </a:r>
            <a:r>
              <a:rPr lang="en-US" dirty="0" smtClean="0"/>
              <a:t>this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4710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W3C Navigation Timing</a:t>
            </a:r>
            <a:endParaRPr lang="en-US" dirty="0"/>
          </a:p>
        </p:txBody>
      </p:sp>
      <p:pic>
        <p:nvPicPr>
          <p:cNvPr id="5" name="Picture 4" descr="timing-overview.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8434" y="1331241"/>
            <a:ext cx="7967133" cy="4754318"/>
          </a:xfrm>
          <a:prstGeom prst="rect">
            <a:avLst/>
          </a:prstGeom>
        </p:spPr>
      </p:pic>
      <p:sp>
        <p:nvSpPr>
          <p:cNvPr id="6" name="TextBox 5"/>
          <p:cNvSpPr txBox="1"/>
          <p:nvPr/>
        </p:nvSpPr>
        <p:spPr>
          <a:xfrm>
            <a:off x="262467" y="6273800"/>
            <a:ext cx="8652933" cy="369332"/>
          </a:xfrm>
          <a:prstGeom prst="rect">
            <a:avLst/>
          </a:prstGeom>
          <a:noFill/>
        </p:spPr>
        <p:txBody>
          <a:bodyPr wrap="square" rtlCol="0">
            <a:spAutoFit/>
          </a:bodyPr>
          <a:lstStyle/>
          <a:p>
            <a:pPr algn="ctr"/>
            <a:r>
              <a:rPr lang="en-US" dirty="0"/>
              <a:t>http://www.w3.org/TR/navigation-timing/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3345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Today We are </a:t>
            </a:r>
            <a:r>
              <a:rPr lang="en-US" dirty="0"/>
              <a:t>U</a:t>
            </a:r>
            <a:r>
              <a:rPr lang="en-US" dirty="0" smtClean="0"/>
              <a:t>sing </a:t>
            </a:r>
            <a:r>
              <a:rPr lang="en-US" dirty="0" err="1" smtClean="0"/>
              <a:t>boomerang.js</a:t>
            </a:r>
            <a:endParaRPr lang="en-US" dirty="0"/>
          </a:p>
        </p:txBody>
      </p:sp>
      <p:sp>
        <p:nvSpPr>
          <p:cNvPr id="3" name="Content Placeholder 2"/>
          <p:cNvSpPr>
            <a:spLocks noGrp="1"/>
          </p:cNvSpPr>
          <p:nvPr>
            <p:ph idx="1"/>
          </p:nvPr>
        </p:nvSpPr>
        <p:spPr/>
        <p:txBody>
          <a:bodyPr>
            <a:normAutofit/>
          </a:bodyPr>
          <a:lstStyle/>
          <a:p>
            <a:r>
              <a:rPr lang="en-US" dirty="0" smtClean="0"/>
              <a:t>Steps:</a:t>
            </a:r>
          </a:p>
          <a:p>
            <a:pPr lvl="1"/>
            <a:r>
              <a:rPr lang="en-US" dirty="0" err="1" smtClean="0"/>
              <a:t>Git</a:t>
            </a:r>
            <a:r>
              <a:rPr lang="en-US" dirty="0" smtClean="0"/>
              <a:t>: </a:t>
            </a:r>
          </a:p>
          <a:p>
            <a:pPr lvl="2"/>
            <a:r>
              <a:rPr lang="en-US" dirty="0" smtClean="0"/>
              <a:t>https</a:t>
            </a:r>
            <a:r>
              <a:rPr lang="en-US" dirty="0"/>
              <a:t>://</a:t>
            </a:r>
            <a:r>
              <a:rPr lang="en-US" dirty="0" err="1"/>
              <a:t>github.com</a:t>
            </a:r>
            <a:r>
              <a:rPr lang="en-US" dirty="0"/>
              <a:t>/lognormal/boomerang/</a:t>
            </a:r>
            <a:endParaRPr lang="en-US" dirty="0" smtClean="0"/>
          </a:p>
          <a:p>
            <a:pPr lvl="1"/>
            <a:r>
              <a:rPr lang="en-US" dirty="0" smtClean="0"/>
              <a:t>Include:</a:t>
            </a:r>
          </a:p>
          <a:p>
            <a:pPr lvl="1"/>
            <a:endParaRPr lang="en-US" dirty="0" smtClean="0"/>
          </a:p>
          <a:p>
            <a:pPr lvl="1"/>
            <a:r>
              <a:rPr lang="en-US" dirty="0" smtClean="0"/>
              <a:t>Initialize:</a:t>
            </a:r>
          </a:p>
          <a:p>
            <a:pPr marL="457200" lvl="1" indent="0">
              <a:buNone/>
            </a:pPr>
            <a:endParaRPr lang="en-US" dirty="0" smtClean="0"/>
          </a:p>
        </p:txBody>
      </p:sp>
      <p:sp>
        <p:nvSpPr>
          <p:cNvPr id="4" name="Rectangle 3"/>
          <p:cNvSpPr/>
          <p:nvPr/>
        </p:nvSpPr>
        <p:spPr>
          <a:xfrm>
            <a:off x="846667" y="4662385"/>
            <a:ext cx="7450666" cy="1200329"/>
          </a:xfrm>
          <a:prstGeom prst="rect">
            <a:avLst/>
          </a:prstGeom>
        </p:spPr>
        <p:txBody>
          <a:bodyPr wrap="square">
            <a:spAutoFit/>
          </a:bodyPr>
          <a:lstStyle/>
          <a:p>
            <a:r>
              <a:rPr lang="en-US" dirty="0" err="1">
                <a:solidFill>
                  <a:srgbClr val="953735"/>
                </a:solidFill>
              </a:rPr>
              <a:t>BOOMR.init</a:t>
            </a:r>
            <a:r>
              <a:rPr lang="en-US" dirty="0">
                <a:solidFill>
                  <a:srgbClr val="953735"/>
                </a:solidFill>
              </a:rPr>
              <a:t>({</a:t>
            </a:r>
          </a:p>
          <a:p>
            <a:r>
              <a:rPr lang="en-US" dirty="0">
                <a:solidFill>
                  <a:srgbClr val="953735"/>
                </a:solidFill>
              </a:rPr>
              <a:t>		</a:t>
            </a:r>
            <a:r>
              <a:rPr lang="en-US" dirty="0" err="1">
                <a:solidFill>
                  <a:srgbClr val="953735"/>
                </a:solidFill>
              </a:rPr>
              <a:t>beacon_url</a:t>
            </a:r>
            <a:r>
              <a:rPr lang="en-US" dirty="0">
                <a:solidFill>
                  <a:srgbClr val="953735"/>
                </a:solidFill>
              </a:rPr>
              <a:t>: "http://</a:t>
            </a:r>
            <a:r>
              <a:rPr lang="en-US" dirty="0" err="1">
                <a:solidFill>
                  <a:srgbClr val="953735"/>
                </a:solidFill>
              </a:rPr>
              <a:t>beacons.yoursite.com</a:t>
            </a:r>
            <a:r>
              <a:rPr lang="en-US" dirty="0">
                <a:solidFill>
                  <a:srgbClr val="953735"/>
                </a:solidFill>
              </a:rPr>
              <a:t>/path/to/</a:t>
            </a:r>
            <a:r>
              <a:rPr lang="en-US" dirty="0" err="1" smtClean="0">
                <a:solidFill>
                  <a:srgbClr val="953735"/>
                </a:solidFill>
              </a:rPr>
              <a:t>beacon.gif</a:t>
            </a:r>
            <a:r>
              <a:rPr lang="en-US" dirty="0" smtClean="0">
                <a:solidFill>
                  <a:srgbClr val="953735"/>
                </a:solidFill>
              </a:rPr>
              <a:t>"</a:t>
            </a:r>
            <a:r>
              <a:rPr lang="en-US" dirty="0">
                <a:solidFill>
                  <a:srgbClr val="953735"/>
                </a:solidFill>
              </a:rPr>
              <a:t>,</a:t>
            </a:r>
          </a:p>
          <a:p>
            <a:r>
              <a:rPr lang="en-US" dirty="0">
                <a:solidFill>
                  <a:srgbClr val="953735"/>
                </a:solidFill>
              </a:rPr>
              <a:t>		</a:t>
            </a:r>
            <a:r>
              <a:rPr lang="en-US" dirty="0" err="1">
                <a:solidFill>
                  <a:srgbClr val="953735"/>
                </a:solidFill>
              </a:rPr>
              <a:t>site_domain</a:t>
            </a:r>
            <a:r>
              <a:rPr lang="en-US" dirty="0">
                <a:solidFill>
                  <a:srgbClr val="953735"/>
                </a:solidFill>
              </a:rPr>
              <a:t>: "</a:t>
            </a:r>
            <a:r>
              <a:rPr lang="en-US" dirty="0" err="1" smtClean="0">
                <a:solidFill>
                  <a:srgbClr val="953735"/>
                </a:solidFill>
              </a:rPr>
              <a:t>yoursite.com</a:t>
            </a:r>
            <a:r>
              <a:rPr lang="en-US" dirty="0" smtClean="0">
                <a:solidFill>
                  <a:srgbClr val="953735"/>
                </a:solidFill>
              </a:rPr>
              <a:t>”</a:t>
            </a:r>
          </a:p>
          <a:p>
            <a:r>
              <a:rPr lang="en-US" dirty="0" smtClean="0">
                <a:solidFill>
                  <a:srgbClr val="953735"/>
                </a:solidFill>
              </a:rPr>
              <a:t>}</a:t>
            </a:r>
            <a:r>
              <a:rPr lang="en-US" dirty="0">
                <a:solidFill>
                  <a:srgbClr val="953735"/>
                </a:solidFill>
              </a:rPr>
              <a:t>);</a:t>
            </a:r>
          </a:p>
        </p:txBody>
      </p:sp>
      <p:sp>
        <p:nvSpPr>
          <p:cNvPr id="5" name="Rectangle 4"/>
          <p:cNvSpPr/>
          <p:nvPr/>
        </p:nvSpPr>
        <p:spPr>
          <a:xfrm>
            <a:off x="846667" y="3683652"/>
            <a:ext cx="7344833" cy="369332"/>
          </a:xfrm>
          <a:prstGeom prst="rect">
            <a:avLst/>
          </a:prstGeom>
        </p:spPr>
        <p:txBody>
          <a:bodyPr wrap="square">
            <a:spAutoFit/>
          </a:bodyPr>
          <a:lstStyle/>
          <a:p>
            <a:r>
              <a:rPr lang="en-US" dirty="0">
                <a:solidFill>
                  <a:schemeClr val="accent2">
                    <a:lumMod val="75000"/>
                  </a:schemeClr>
                </a:solidFill>
              </a:rPr>
              <a:t>&lt;script </a:t>
            </a:r>
            <a:r>
              <a:rPr lang="en-US" dirty="0" err="1">
                <a:solidFill>
                  <a:schemeClr val="accent2">
                    <a:lumMod val="75000"/>
                  </a:schemeClr>
                </a:solidFill>
              </a:rPr>
              <a:t>src</a:t>
            </a:r>
            <a:r>
              <a:rPr lang="en-US" dirty="0">
                <a:solidFill>
                  <a:schemeClr val="accent2">
                    <a:lumMod val="75000"/>
                  </a:schemeClr>
                </a:solidFill>
              </a:rPr>
              <a:t>="/</a:t>
            </a:r>
            <a:r>
              <a:rPr lang="en-US" dirty="0" err="1">
                <a:solidFill>
                  <a:schemeClr val="accent2">
                    <a:lumMod val="75000"/>
                  </a:schemeClr>
                </a:solidFill>
              </a:rPr>
              <a:t>javascript</a:t>
            </a:r>
            <a:r>
              <a:rPr lang="en-US" dirty="0">
                <a:solidFill>
                  <a:schemeClr val="accent2">
                    <a:lumMod val="75000"/>
                  </a:schemeClr>
                </a:solidFill>
              </a:rPr>
              <a:t>/</a:t>
            </a:r>
            <a:r>
              <a:rPr lang="en-US" dirty="0" err="1">
                <a:solidFill>
                  <a:schemeClr val="accent2">
                    <a:lumMod val="75000"/>
                  </a:schemeClr>
                </a:solidFill>
              </a:rPr>
              <a:t>boomerang.js</a:t>
            </a:r>
            <a:r>
              <a:rPr lang="en-US" dirty="0">
                <a:solidFill>
                  <a:schemeClr val="accent2">
                    <a:lumMod val="75000"/>
                  </a:schemeClr>
                </a:solidFill>
              </a:rPr>
              <a:t>" type="text/</a:t>
            </a:r>
            <a:r>
              <a:rPr lang="en-US" dirty="0" err="1">
                <a:solidFill>
                  <a:schemeClr val="accent2">
                    <a:lumMod val="75000"/>
                  </a:schemeClr>
                </a:solidFill>
              </a:rPr>
              <a:t>javascript</a:t>
            </a:r>
            <a:r>
              <a:rPr lang="en-US" dirty="0">
                <a:solidFill>
                  <a:schemeClr val="accent2">
                    <a:lumMod val="75000"/>
                  </a:schemeClr>
                </a:solidFill>
              </a:rPr>
              <a:t>"&gt;&lt;/script&gt;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0420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 We are Using </a:t>
            </a:r>
            <a:r>
              <a:rPr lang="en-US" dirty="0" err="1" smtClean="0"/>
              <a:t>boomerang.js</a:t>
            </a:r>
            <a:r>
              <a:rPr lang="en-US" dirty="0" smtClean="0"/>
              <a:t/>
            </a:r>
            <a:br>
              <a:rPr lang="en-US" dirty="0" smtClean="0"/>
            </a:br>
            <a:r>
              <a:rPr lang="en-US" dirty="0" smtClean="0"/>
              <a:t>(continued)</a:t>
            </a:r>
            <a:endParaRPr lang="en-US" dirty="0"/>
          </a:p>
        </p:txBody>
      </p:sp>
      <p:sp>
        <p:nvSpPr>
          <p:cNvPr id="3" name="Content Placeholder 2"/>
          <p:cNvSpPr>
            <a:spLocks noGrp="1"/>
          </p:cNvSpPr>
          <p:nvPr>
            <p:ph idx="1"/>
          </p:nvPr>
        </p:nvSpPr>
        <p:spPr/>
        <p:txBody>
          <a:bodyPr>
            <a:normAutofit/>
          </a:bodyPr>
          <a:lstStyle/>
          <a:p>
            <a:r>
              <a:rPr lang="en-US" dirty="0" smtClean="0"/>
              <a:t>Steps:</a:t>
            </a:r>
          </a:p>
          <a:p>
            <a:pPr lvl="1"/>
            <a:r>
              <a:rPr lang="en-US" dirty="0" smtClean="0"/>
              <a:t>Extend:</a:t>
            </a:r>
          </a:p>
        </p:txBody>
      </p:sp>
      <p:sp>
        <p:nvSpPr>
          <p:cNvPr id="4" name="Rectangle 3"/>
          <p:cNvSpPr/>
          <p:nvPr/>
        </p:nvSpPr>
        <p:spPr>
          <a:xfrm>
            <a:off x="846667" y="2994452"/>
            <a:ext cx="7450666" cy="2862323"/>
          </a:xfrm>
          <a:prstGeom prst="rect">
            <a:avLst/>
          </a:prstGeom>
        </p:spPr>
        <p:txBody>
          <a:bodyPr wrap="square">
            <a:spAutoFit/>
          </a:bodyPr>
          <a:lstStyle/>
          <a:p>
            <a:r>
              <a:rPr lang="en-US" dirty="0" err="1" smtClean="0">
                <a:solidFill>
                  <a:srgbClr val="953735"/>
                </a:solidFill>
              </a:rPr>
              <a:t>BOOMR.addVar</a:t>
            </a:r>
            <a:r>
              <a:rPr lang="en-US" dirty="0" smtClean="0">
                <a:solidFill>
                  <a:srgbClr val="953735"/>
                </a:solidFill>
              </a:rPr>
              <a:t>(</a:t>
            </a:r>
            <a:r>
              <a:rPr lang="en-US" dirty="0">
                <a:solidFill>
                  <a:srgbClr val="953735"/>
                </a:solidFill>
              </a:rPr>
              <a:t>{</a:t>
            </a:r>
          </a:p>
          <a:p>
            <a:r>
              <a:rPr lang="en-US" dirty="0">
                <a:solidFill>
                  <a:srgbClr val="953735"/>
                </a:solidFill>
              </a:rPr>
              <a:t>		</a:t>
            </a:r>
            <a:r>
              <a:rPr lang="en-US" dirty="0" smtClean="0">
                <a:solidFill>
                  <a:srgbClr val="953735"/>
                </a:solidFill>
              </a:rPr>
              <a:t>var1: “bing",</a:t>
            </a:r>
          </a:p>
          <a:p>
            <a:r>
              <a:rPr lang="en-US" dirty="0">
                <a:solidFill>
                  <a:srgbClr val="953735"/>
                </a:solidFill>
              </a:rPr>
              <a:t>	</a:t>
            </a:r>
            <a:r>
              <a:rPr lang="en-US" dirty="0" smtClean="0">
                <a:solidFill>
                  <a:srgbClr val="953735"/>
                </a:solidFill>
              </a:rPr>
              <a:t>	var2: </a:t>
            </a:r>
            <a:r>
              <a:rPr lang="en-US" dirty="0">
                <a:solidFill>
                  <a:srgbClr val="953735"/>
                </a:solidFill>
              </a:rPr>
              <a:t>“</a:t>
            </a:r>
            <a:r>
              <a:rPr lang="en-US" dirty="0" smtClean="0">
                <a:solidFill>
                  <a:srgbClr val="953735"/>
                </a:solidFill>
              </a:rPr>
              <a:t>bang",</a:t>
            </a:r>
          </a:p>
          <a:p>
            <a:r>
              <a:rPr lang="en-US" dirty="0">
                <a:solidFill>
                  <a:srgbClr val="953735"/>
                </a:solidFill>
              </a:rPr>
              <a:t>		</a:t>
            </a:r>
            <a:r>
              <a:rPr lang="en-US" dirty="0" smtClean="0">
                <a:solidFill>
                  <a:srgbClr val="953735"/>
                </a:solidFill>
              </a:rPr>
              <a:t>var3: </a:t>
            </a:r>
            <a:r>
              <a:rPr lang="en-US" dirty="0">
                <a:solidFill>
                  <a:srgbClr val="953735"/>
                </a:solidFill>
              </a:rPr>
              <a:t>“</a:t>
            </a:r>
            <a:r>
              <a:rPr lang="en-US" dirty="0" smtClean="0">
                <a:solidFill>
                  <a:srgbClr val="953735"/>
                </a:solidFill>
              </a:rPr>
              <a:t>boom”</a:t>
            </a:r>
          </a:p>
          <a:p>
            <a:r>
              <a:rPr lang="en-US" dirty="0" smtClean="0">
                <a:solidFill>
                  <a:srgbClr val="953735"/>
                </a:solidFill>
              </a:rPr>
              <a:t>}</a:t>
            </a:r>
            <a:r>
              <a:rPr lang="en-US" dirty="0">
                <a:solidFill>
                  <a:srgbClr val="953735"/>
                </a:solidFill>
              </a:rPr>
              <a:t>)</a:t>
            </a:r>
            <a:r>
              <a:rPr lang="en-US" dirty="0" smtClean="0">
                <a:solidFill>
                  <a:srgbClr val="953735"/>
                </a:solidFill>
              </a:rPr>
              <a:t>;</a:t>
            </a:r>
          </a:p>
          <a:p>
            <a:endParaRPr lang="en-US" dirty="0">
              <a:solidFill>
                <a:srgbClr val="953735"/>
              </a:solidFill>
            </a:endParaRPr>
          </a:p>
          <a:p>
            <a:r>
              <a:rPr lang="en-US" dirty="0" err="1" smtClean="0">
                <a:solidFill>
                  <a:srgbClr val="953735"/>
                </a:solidFill>
              </a:rPr>
              <a:t>BOOMR.plugins.RT.startTimer</a:t>
            </a:r>
            <a:r>
              <a:rPr lang="en-US" dirty="0" smtClean="0">
                <a:solidFill>
                  <a:srgbClr val="953735"/>
                </a:solidFill>
              </a:rPr>
              <a:t>(“</a:t>
            </a:r>
            <a:r>
              <a:rPr lang="en-US" dirty="0" err="1" smtClean="0">
                <a:solidFill>
                  <a:srgbClr val="953735"/>
                </a:solidFill>
              </a:rPr>
              <a:t>t_timer</a:t>
            </a:r>
            <a:r>
              <a:rPr lang="en-US" dirty="0" smtClean="0">
                <a:solidFill>
                  <a:srgbClr val="953735"/>
                </a:solidFill>
              </a:rPr>
              <a:t>”);</a:t>
            </a:r>
          </a:p>
          <a:p>
            <a:r>
              <a:rPr lang="en-US" dirty="0">
                <a:solidFill>
                  <a:srgbClr val="953735"/>
                </a:solidFill>
              </a:rPr>
              <a:t>	</a:t>
            </a:r>
            <a:r>
              <a:rPr lang="en-US" i="1" dirty="0" smtClean="0">
                <a:solidFill>
                  <a:srgbClr val="953735"/>
                </a:solidFill>
              </a:rPr>
              <a:t>//some foo</a:t>
            </a:r>
          </a:p>
          <a:p>
            <a:r>
              <a:rPr lang="en-US" dirty="0" err="1" smtClean="0">
                <a:solidFill>
                  <a:srgbClr val="953735"/>
                </a:solidFill>
              </a:rPr>
              <a:t>BOOMR.plugins.RT.endTimer</a:t>
            </a:r>
            <a:r>
              <a:rPr lang="en-US" dirty="0">
                <a:solidFill>
                  <a:srgbClr val="953735"/>
                </a:solidFill>
              </a:rPr>
              <a:t>(“</a:t>
            </a:r>
            <a:r>
              <a:rPr lang="en-US" dirty="0" err="1">
                <a:solidFill>
                  <a:srgbClr val="953735"/>
                </a:solidFill>
              </a:rPr>
              <a:t>t_timer</a:t>
            </a:r>
            <a:r>
              <a:rPr lang="en-US" dirty="0">
                <a:solidFill>
                  <a:srgbClr val="953735"/>
                </a:solidFill>
              </a:rPr>
              <a:t>”);</a:t>
            </a:r>
          </a:p>
          <a:p>
            <a:endParaRPr lang="en-US" dirty="0">
              <a:solidFill>
                <a:srgbClr val="953735"/>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4737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Ghetto-Fabulous</a:t>
            </a:r>
            <a:endParaRPr lang="en-US" dirty="0"/>
          </a:p>
        </p:txBody>
      </p:sp>
      <p:sp>
        <p:nvSpPr>
          <p:cNvPr id="5" name="Rectangle 4"/>
          <p:cNvSpPr/>
          <p:nvPr/>
        </p:nvSpPr>
        <p:spPr>
          <a:xfrm>
            <a:off x="457200" y="1756867"/>
            <a:ext cx="8229600" cy="400110"/>
          </a:xfrm>
          <a:prstGeom prst="rect">
            <a:avLst/>
          </a:prstGeom>
        </p:spPr>
        <p:txBody>
          <a:bodyPr wrap="square">
            <a:spAutoFit/>
          </a:bodyPr>
          <a:lstStyle/>
          <a:p>
            <a:pPr algn="ctr"/>
            <a:r>
              <a:rPr lang="en-US" sz="2000" dirty="0">
                <a:solidFill>
                  <a:schemeClr val="accent2">
                    <a:lumMod val="75000"/>
                  </a:schemeClr>
                </a:solidFill>
              </a:rPr>
              <a:t>&lt;script </a:t>
            </a:r>
            <a:r>
              <a:rPr lang="en-US" sz="2000" dirty="0" err="1">
                <a:solidFill>
                  <a:schemeClr val="accent2">
                    <a:lumMod val="75000"/>
                  </a:schemeClr>
                </a:solidFill>
              </a:rPr>
              <a:t>src</a:t>
            </a:r>
            <a:r>
              <a:rPr lang="en-US" sz="2000" dirty="0">
                <a:solidFill>
                  <a:schemeClr val="accent2">
                    <a:lumMod val="75000"/>
                  </a:schemeClr>
                </a:solidFill>
              </a:rPr>
              <a:t>="/</a:t>
            </a:r>
            <a:r>
              <a:rPr lang="en-US" sz="2000" dirty="0" err="1">
                <a:solidFill>
                  <a:schemeClr val="accent2">
                    <a:lumMod val="75000"/>
                  </a:schemeClr>
                </a:solidFill>
              </a:rPr>
              <a:t>javascript</a:t>
            </a:r>
            <a:r>
              <a:rPr lang="en-US" sz="2000" dirty="0">
                <a:solidFill>
                  <a:schemeClr val="accent2">
                    <a:lumMod val="75000"/>
                  </a:schemeClr>
                </a:solidFill>
              </a:rPr>
              <a:t>/</a:t>
            </a:r>
            <a:r>
              <a:rPr lang="en-US" sz="2000" dirty="0" err="1">
                <a:solidFill>
                  <a:schemeClr val="accent2">
                    <a:lumMod val="75000"/>
                  </a:schemeClr>
                </a:solidFill>
              </a:rPr>
              <a:t>boomerang.js</a:t>
            </a:r>
            <a:r>
              <a:rPr lang="en-US" sz="2000" dirty="0">
                <a:solidFill>
                  <a:schemeClr val="accent2">
                    <a:lumMod val="75000"/>
                  </a:schemeClr>
                </a:solidFill>
              </a:rPr>
              <a:t>" type="text/</a:t>
            </a:r>
            <a:r>
              <a:rPr lang="en-US" sz="2000" dirty="0" err="1">
                <a:solidFill>
                  <a:schemeClr val="accent2">
                    <a:lumMod val="75000"/>
                  </a:schemeClr>
                </a:solidFill>
              </a:rPr>
              <a:t>javascript</a:t>
            </a:r>
            <a:r>
              <a:rPr lang="en-US" sz="2000" dirty="0">
                <a:solidFill>
                  <a:schemeClr val="accent2">
                    <a:lumMod val="75000"/>
                  </a:schemeClr>
                </a:solidFill>
              </a:rPr>
              <a:t>"&gt;&lt;/script&gt;</a:t>
            </a:r>
          </a:p>
        </p:txBody>
      </p:sp>
      <p:sp>
        <p:nvSpPr>
          <p:cNvPr id="7" name="TextBox 6"/>
          <p:cNvSpPr txBox="1"/>
          <p:nvPr/>
        </p:nvSpPr>
        <p:spPr>
          <a:xfrm>
            <a:off x="815953" y="3207852"/>
            <a:ext cx="7542248" cy="2031325"/>
          </a:xfrm>
          <a:prstGeom prst="rect">
            <a:avLst/>
          </a:prstGeom>
          <a:noFill/>
        </p:spPr>
        <p:txBody>
          <a:bodyPr wrap="square" rtlCol="0">
            <a:spAutoFit/>
          </a:bodyPr>
          <a:lstStyle/>
          <a:p>
            <a:r>
              <a:rPr lang="en-US" dirty="0" smtClean="0"/>
              <a:t>For the high-performance, non-blocking, self-updating version, see:</a:t>
            </a:r>
          </a:p>
          <a:p>
            <a:endParaRPr lang="en-US" dirty="0"/>
          </a:p>
          <a:p>
            <a:endParaRPr lang="en-US" dirty="0" smtClean="0">
              <a:hlinkClick r:id="rId2"/>
            </a:endParaRPr>
          </a:p>
          <a:p>
            <a:pPr marL="285750" indent="-285750">
              <a:buFont typeface="Arial"/>
              <a:buChar char="•"/>
            </a:pPr>
            <a:r>
              <a:rPr lang="en-US" dirty="0" smtClean="0"/>
              <a:t>http</a:t>
            </a:r>
            <a:r>
              <a:rPr lang="en-US" dirty="0"/>
              <a:t>://www.stevesouders.com/blog/2012/05/22/self-updating-scripts</a:t>
            </a:r>
            <a:r>
              <a:rPr lang="en-US" dirty="0" smtClean="0"/>
              <a:t>/</a:t>
            </a:r>
          </a:p>
          <a:p>
            <a:pPr algn="ctr"/>
            <a:endParaRPr lang="en-US" dirty="0"/>
          </a:p>
          <a:p>
            <a:pPr marL="285750" indent="-285750">
              <a:buFont typeface="Arial"/>
              <a:buChar char="•"/>
            </a:pPr>
            <a:r>
              <a:rPr lang="en-US" dirty="0"/>
              <a:t>http://www.lognormal.com/blog/2012/06/05/updating-cached-boomerang</a:t>
            </a:r>
            <a:r>
              <a:rPr lang="en-US" dirty="0" smtClean="0"/>
              <a:t>/</a:t>
            </a:r>
            <a:r>
              <a:rPr lang="en-US" dirty="0"/>
              <a:t>	</a:t>
            </a:r>
            <a:r>
              <a:rPr lang="en-US" dirty="0" smtClean="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8746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Synthetic Data</a:t>
            </a:r>
            <a:endParaRPr lang="en-US" dirty="0"/>
          </a:p>
        </p:txBody>
      </p:sp>
      <p:sp>
        <p:nvSpPr>
          <p:cNvPr id="3" name="Content Placeholder 2"/>
          <p:cNvSpPr>
            <a:spLocks noGrp="1"/>
          </p:cNvSpPr>
          <p:nvPr>
            <p:ph idx="1"/>
          </p:nvPr>
        </p:nvSpPr>
        <p:spPr/>
        <p:txBody>
          <a:bodyPr>
            <a:normAutofit/>
          </a:bodyPr>
          <a:lstStyle/>
          <a:p>
            <a:r>
              <a:rPr lang="en-US" dirty="0" smtClean="0"/>
              <a:t>Consistency</a:t>
            </a:r>
          </a:p>
          <a:p>
            <a:r>
              <a:rPr lang="en-US" dirty="0" smtClean="0"/>
              <a:t>Object level detail</a:t>
            </a:r>
          </a:p>
          <a:p>
            <a:r>
              <a:rPr lang="en-US" dirty="0" smtClean="0"/>
              <a:t>High signal to noise ratio</a:t>
            </a:r>
          </a:p>
          <a:p>
            <a:r>
              <a:rPr lang="en-US" dirty="0"/>
              <a:t>Instrumented real browsers</a:t>
            </a:r>
          </a:p>
          <a:p>
            <a:pPr marL="0" indent="0">
              <a:buNone/>
            </a:pP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7669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Getting Synthetic Data</a:t>
            </a:r>
            <a:endParaRPr lang="en-US" dirty="0"/>
          </a:p>
        </p:txBody>
      </p:sp>
      <p:sp>
        <p:nvSpPr>
          <p:cNvPr id="3" name="Content Placeholder 2"/>
          <p:cNvSpPr>
            <a:spLocks noGrp="1"/>
          </p:cNvSpPr>
          <p:nvPr>
            <p:ph idx="1"/>
          </p:nvPr>
        </p:nvSpPr>
        <p:spPr/>
        <p:txBody>
          <a:bodyPr>
            <a:normAutofit/>
          </a:bodyPr>
          <a:lstStyle/>
          <a:p>
            <a:r>
              <a:rPr lang="en-US" dirty="0" err="1" smtClean="0"/>
              <a:t>WebPagetest.org</a:t>
            </a:r>
            <a:endParaRPr lang="en-US" dirty="0" smtClean="0"/>
          </a:p>
          <a:p>
            <a:r>
              <a:rPr lang="en-US" dirty="0" err="1" smtClean="0"/>
              <a:t>REDbot.org</a:t>
            </a:r>
            <a:endParaRPr lang="en-US" dirty="0" smtClean="0"/>
          </a:p>
          <a:p>
            <a:r>
              <a:rPr lang="en-US" dirty="0" err="1" smtClean="0"/>
              <a:t>cURL</a:t>
            </a:r>
            <a:endParaRPr lang="en-US" dirty="0" smtClean="0"/>
          </a:p>
          <a:p>
            <a:r>
              <a:rPr lang="en-US" dirty="0" smtClean="0"/>
              <a:t>ShowSlow</a:t>
            </a:r>
          </a:p>
          <a:p>
            <a:r>
              <a:rPr lang="en-US" dirty="0" err="1" smtClean="0"/>
              <a:t>PageSpeed</a:t>
            </a:r>
            <a:r>
              <a:rPr lang="en-US" dirty="0" smtClean="0"/>
              <a:t> Insights</a:t>
            </a:r>
            <a:endParaRPr lang="en-US" dirty="0"/>
          </a:p>
          <a:p>
            <a:r>
              <a:rPr lang="en-US" dirty="0" err="1" smtClean="0"/>
              <a:t>GTmetrix.com</a:t>
            </a:r>
            <a:endParaRPr lang="en-US" dirty="0" smtClean="0"/>
          </a:p>
          <a:p>
            <a:r>
              <a:rPr lang="en-US" dirty="0"/>
              <a:t>Vendor supported solutions</a:t>
            </a:r>
          </a:p>
          <a:p>
            <a:pPr marL="0" indent="0">
              <a:buNone/>
            </a:pP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797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WebPagetest</a:t>
            </a:r>
            <a:endParaRPr lang="en-US" dirty="0"/>
          </a:p>
        </p:txBody>
      </p:sp>
      <p:sp>
        <p:nvSpPr>
          <p:cNvPr id="3" name="Content Placeholder 2"/>
          <p:cNvSpPr>
            <a:spLocks noGrp="1"/>
          </p:cNvSpPr>
          <p:nvPr>
            <p:ph idx="1"/>
          </p:nvPr>
        </p:nvSpPr>
        <p:spPr/>
        <p:txBody>
          <a:bodyPr>
            <a:normAutofit lnSpcReduction="10000"/>
          </a:bodyPr>
          <a:lstStyle/>
          <a:p>
            <a:r>
              <a:rPr lang="en-US" dirty="0" smtClean="0"/>
              <a:t>Steps:</a:t>
            </a:r>
          </a:p>
          <a:p>
            <a:pPr lvl="1"/>
            <a:r>
              <a:rPr lang="en-US" dirty="0" smtClean="0"/>
              <a:t>Download:</a:t>
            </a:r>
          </a:p>
          <a:p>
            <a:pPr lvl="2"/>
            <a:r>
              <a:rPr lang="en-US" dirty="0"/>
              <a:t>https://</a:t>
            </a:r>
            <a:r>
              <a:rPr lang="en-US" dirty="0" err="1"/>
              <a:t>sites.google.com</a:t>
            </a:r>
            <a:r>
              <a:rPr lang="en-US" dirty="0"/>
              <a:t>/a/</a:t>
            </a:r>
            <a:r>
              <a:rPr lang="en-US" dirty="0" err="1"/>
              <a:t>webpagetest.org</a:t>
            </a:r>
            <a:r>
              <a:rPr lang="en-US" dirty="0"/>
              <a:t>/docs/private-instances/</a:t>
            </a:r>
            <a:r>
              <a:rPr lang="en-US" dirty="0" smtClean="0"/>
              <a:t>releases</a:t>
            </a:r>
            <a:endParaRPr lang="en-US" dirty="0"/>
          </a:p>
          <a:p>
            <a:pPr lvl="1"/>
            <a:r>
              <a:rPr lang="en-US" dirty="0" smtClean="0"/>
              <a:t>Configure:</a:t>
            </a:r>
          </a:p>
          <a:p>
            <a:pPr lvl="2"/>
            <a:r>
              <a:rPr lang="en-US" dirty="0"/>
              <a:t>https://</a:t>
            </a:r>
            <a:r>
              <a:rPr lang="en-US" dirty="0" err="1"/>
              <a:t>sites.google.com</a:t>
            </a:r>
            <a:r>
              <a:rPr lang="en-US" dirty="0"/>
              <a:t>/a/</a:t>
            </a:r>
            <a:r>
              <a:rPr lang="en-US" dirty="0" err="1"/>
              <a:t>webpagetest.org</a:t>
            </a:r>
            <a:r>
              <a:rPr lang="en-US" dirty="0"/>
              <a:t>/docs/</a:t>
            </a:r>
            <a:r>
              <a:rPr lang="en-US" dirty="0" err="1"/>
              <a:t>private-instances#TOC-Configuring</a:t>
            </a:r>
            <a:endParaRPr lang="en-US" dirty="0" smtClean="0"/>
          </a:p>
          <a:p>
            <a:pPr lvl="1"/>
            <a:r>
              <a:rPr lang="en-US" dirty="0" smtClean="0"/>
              <a:t>Automate:</a:t>
            </a:r>
          </a:p>
          <a:p>
            <a:pPr lvl="2"/>
            <a:r>
              <a:rPr lang="en-US" dirty="0" smtClean="0"/>
              <a:t>Script foo</a:t>
            </a:r>
          </a:p>
          <a:p>
            <a:pPr lvl="2"/>
            <a:r>
              <a:rPr lang="en-US" dirty="0" smtClean="0"/>
              <a:t>Bribe Patrick </a:t>
            </a:r>
            <a:r>
              <a:rPr lang="en-US" dirty="0" err="1" smtClean="0"/>
              <a:t>Meenan</a:t>
            </a:r>
            <a:r>
              <a:rPr lang="en-US" dirty="0" smtClean="0"/>
              <a:t> for an API key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4465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t>
            </a:r>
            <a:r>
              <a:rPr lang="en-US" dirty="0" err="1" smtClean="0"/>
              <a:t>Walmart</a:t>
            </a:r>
            <a:r>
              <a:rPr lang="en-US" dirty="0" smtClean="0"/>
              <a:t> Competitive Index</a:t>
            </a:r>
            <a:endParaRPr lang="en-US" dirty="0"/>
          </a:p>
        </p:txBody>
      </p:sp>
      <p:sp>
        <p:nvSpPr>
          <p:cNvPr id="3" name="Content Placeholder 2"/>
          <p:cNvSpPr>
            <a:spLocks noGrp="1"/>
          </p:cNvSpPr>
          <p:nvPr>
            <p:ph idx="1"/>
          </p:nvPr>
        </p:nvSpPr>
        <p:spPr/>
        <p:txBody>
          <a:bodyPr>
            <a:normAutofit/>
          </a:bodyPr>
          <a:lstStyle/>
          <a:p>
            <a:r>
              <a:rPr lang="en-US" dirty="0" smtClean="0"/>
              <a:t>Ingredients:</a:t>
            </a:r>
          </a:p>
          <a:p>
            <a:pPr lvl="1"/>
            <a:r>
              <a:rPr lang="en-US" dirty="0" smtClean="0"/>
              <a:t>URL file</a:t>
            </a:r>
          </a:p>
          <a:p>
            <a:pPr lvl="1"/>
            <a:r>
              <a:rPr lang="en-US" dirty="0" err="1" smtClean="0"/>
              <a:t>Cron</a:t>
            </a:r>
            <a:r>
              <a:rPr lang="en-US" dirty="0" smtClean="0"/>
              <a:t> job</a:t>
            </a:r>
          </a:p>
          <a:p>
            <a:pPr lvl="1"/>
            <a:r>
              <a:rPr lang="en-US" dirty="0" smtClean="0"/>
              <a:t>MySQL</a:t>
            </a:r>
          </a:p>
          <a:p>
            <a:pPr lvl="1"/>
            <a:r>
              <a:rPr lang="en-US" dirty="0" err="1" smtClean="0"/>
              <a:t>Flot</a:t>
            </a:r>
            <a:r>
              <a:rPr lang="en-US" dirty="0"/>
              <a:t> </a:t>
            </a:r>
            <a:r>
              <a:rPr lang="en-US" dirty="0" smtClean="0"/>
              <a:t>(</a:t>
            </a:r>
            <a:r>
              <a:rPr lang="en-US" dirty="0" err="1" smtClean="0"/>
              <a:t>javascript</a:t>
            </a:r>
            <a:r>
              <a:rPr lang="en-US" dirty="0" smtClean="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5029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Us</a:t>
            </a:r>
            <a:endParaRPr lang="en-US" dirty="0"/>
          </a:p>
        </p:txBody>
      </p:sp>
      <p:sp>
        <p:nvSpPr>
          <p:cNvPr id="3" name="Text Placeholder 2"/>
          <p:cNvSpPr>
            <a:spLocks noGrp="1"/>
          </p:cNvSpPr>
          <p:nvPr>
            <p:ph type="body" idx="1"/>
          </p:nvPr>
        </p:nvSpPr>
        <p:spPr/>
        <p:txBody>
          <a:bodyPr/>
          <a:lstStyle/>
          <a:p>
            <a:r>
              <a:rPr lang="en-US" dirty="0" smtClean="0"/>
              <a:t>Cliff Crocker</a:t>
            </a:r>
            <a:endParaRPr lang="en-US" dirty="0"/>
          </a:p>
        </p:txBody>
      </p:sp>
      <p:sp>
        <p:nvSpPr>
          <p:cNvPr id="4" name="Content Placeholder 3"/>
          <p:cNvSpPr>
            <a:spLocks noGrp="1"/>
          </p:cNvSpPr>
          <p:nvPr>
            <p:ph sz="half" idx="2"/>
          </p:nvPr>
        </p:nvSpPr>
        <p:spPr/>
        <p:txBody>
          <a:bodyPr/>
          <a:lstStyle/>
          <a:p>
            <a:r>
              <a:rPr lang="en-US" dirty="0" smtClean="0"/>
              <a:t>VP, Product Management </a:t>
            </a:r>
          </a:p>
          <a:p>
            <a:r>
              <a:rPr lang="en-US" dirty="0" smtClean="0"/>
              <a:t>SOASTA, Inc.</a:t>
            </a:r>
          </a:p>
          <a:p>
            <a:r>
              <a:rPr lang="en-US" dirty="0" smtClean="0"/>
              <a:t>Performance monitoring, evangelism, analytics and pho connoisseur </a:t>
            </a:r>
          </a:p>
          <a:p>
            <a:pPr marL="0" indent="0">
              <a:buNone/>
            </a:pPr>
            <a:endParaRPr lang="en-US" dirty="0" smtClean="0"/>
          </a:p>
          <a:p>
            <a:pPr marL="0" indent="0">
              <a:buNone/>
            </a:pPr>
            <a:r>
              <a:rPr lang="en-US" dirty="0" smtClean="0"/>
              <a:t>@</a:t>
            </a:r>
            <a:r>
              <a:rPr lang="en-US" dirty="0" err="1" smtClean="0"/>
              <a:t>cliffcrocker</a:t>
            </a:r>
            <a:endParaRPr lang="en-US" dirty="0"/>
          </a:p>
        </p:txBody>
      </p:sp>
      <p:sp>
        <p:nvSpPr>
          <p:cNvPr id="5" name="Text Placeholder 4"/>
          <p:cNvSpPr>
            <a:spLocks noGrp="1"/>
          </p:cNvSpPr>
          <p:nvPr>
            <p:ph type="body" sz="quarter" idx="3"/>
          </p:nvPr>
        </p:nvSpPr>
        <p:spPr/>
        <p:txBody>
          <a:bodyPr/>
          <a:lstStyle/>
          <a:p>
            <a:r>
              <a:rPr lang="en-US" dirty="0" smtClean="0"/>
              <a:t>Aaron </a:t>
            </a:r>
            <a:r>
              <a:rPr lang="en-US" dirty="0" err="1" smtClean="0"/>
              <a:t>Kulick</a:t>
            </a:r>
            <a:endParaRPr lang="en-US" dirty="0"/>
          </a:p>
        </p:txBody>
      </p:sp>
      <p:sp>
        <p:nvSpPr>
          <p:cNvPr id="6" name="Content Placeholder 5"/>
          <p:cNvSpPr>
            <a:spLocks noGrp="1"/>
          </p:cNvSpPr>
          <p:nvPr>
            <p:ph sz="quarter" idx="4"/>
          </p:nvPr>
        </p:nvSpPr>
        <p:spPr/>
        <p:txBody>
          <a:bodyPr/>
          <a:lstStyle/>
          <a:p>
            <a:r>
              <a:rPr lang="en-US" dirty="0" smtClean="0"/>
              <a:t>Chief Performance Engineer </a:t>
            </a:r>
          </a:p>
          <a:p>
            <a:r>
              <a:rPr lang="en-US" dirty="0" smtClean="0"/>
              <a:t>@</a:t>
            </a:r>
            <a:r>
              <a:rPr lang="en-US" dirty="0" err="1" smtClean="0"/>
              <a:t>WalmartLabs</a:t>
            </a:r>
            <a:endParaRPr lang="en-US" dirty="0"/>
          </a:p>
          <a:p>
            <a:r>
              <a:rPr lang="en-US" dirty="0" smtClean="0"/>
              <a:t>Founder of </a:t>
            </a:r>
            <a:r>
              <a:rPr lang="en-US" dirty="0" err="1" smtClean="0"/>
              <a:t>SFWebPerf.org</a:t>
            </a:r>
            <a:r>
              <a:rPr lang="en-US" dirty="0" smtClean="0"/>
              <a:t> </a:t>
            </a:r>
            <a:r>
              <a:rPr lang="en-US" dirty="0" err="1"/>
              <a:t>m</a:t>
            </a:r>
            <a:r>
              <a:rPr lang="en-US" dirty="0" err="1" smtClean="0"/>
              <a:t>eetup</a:t>
            </a:r>
            <a:r>
              <a:rPr lang="en-US" dirty="0" smtClean="0"/>
              <a:t>, </a:t>
            </a:r>
            <a:r>
              <a:rPr lang="en-US" dirty="0" err="1" smtClean="0"/>
              <a:t>WebPerfDays.org</a:t>
            </a:r>
            <a:r>
              <a:rPr lang="en-US" dirty="0" smtClean="0"/>
              <a:t> and lover of squirrels</a:t>
            </a:r>
          </a:p>
          <a:p>
            <a:endParaRPr lang="en-US" dirty="0"/>
          </a:p>
          <a:p>
            <a:pPr marL="0" indent="0">
              <a:buNone/>
            </a:pPr>
            <a:r>
              <a:rPr lang="en-US" dirty="0" smtClean="0"/>
              <a:t>@</a:t>
            </a:r>
            <a:r>
              <a:rPr lang="en-US" dirty="0" err="1" smtClean="0"/>
              <a:t>GoFastWeb</a:t>
            </a:r>
            <a:endParaRPr lang="en-US" dirty="0"/>
          </a:p>
        </p:txBody>
      </p:sp>
      <p:pic>
        <p:nvPicPr>
          <p:cNvPr id="7" name="Picture 6"/>
          <p:cNvPicPr>
            <a:picLocks noChangeAspect="1"/>
          </p:cNvPicPr>
          <p:nvPr/>
        </p:nvPicPr>
        <p:blipFill>
          <a:blip r:embed="rId3"/>
          <a:stretch>
            <a:fillRect/>
          </a:stretch>
        </p:blipFill>
        <p:spPr>
          <a:xfrm>
            <a:off x="5346700" y="5648953"/>
            <a:ext cx="2870200" cy="954420"/>
          </a:xfrm>
          <a:prstGeom prst="rect">
            <a:avLst/>
          </a:prstGeom>
        </p:spPr>
      </p:pic>
      <p:pic>
        <p:nvPicPr>
          <p:cNvPr id="8" name="Picture 7" descr="SOASTA_logo_24px.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473200" y="5973763"/>
            <a:ext cx="1778000" cy="304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5851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2-06-24 at 8.32.39 P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48167" y="1502835"/>
            <a:ext cx="8847667" cy="4978968"/>
          </a:xfrm>
          <a:prstGeom prst="rect">
            <a:avLst/>
          </a:prstGeom>
        </p:spPr>
      </p:pic>
      <p:sp>
        <p:nvSpPr>
          <p:cNvPr id="7" name="Title 1"/>
          <p:cNvSpPr>
            <a:spLocks noGrp="1"/>
          </p:cNvSpPr>
          <p:nvPr>
            <p:ph type="title"/>
          </p:nvPr>
        </p:nvSpPr>
        <p:spPr>
          <a:xfrm>
            <a:off x="457200" y="274638"/>
            <a:ext cx="8229600" cy="1143000"/>
          </a:xfrm>
        </p:spPr>
        <p:txBody>
          <a:bodyPr>
            <a:normAutofit fontScale="90000"/>
          </a:bodyPr>
          <a:lstStyle/>
          <a:p>
            <a:r>
              <a:rPr lang="en-US" dirty="0" smtClean="0"/>
              <a:t>Example: </a:t>
            </a:r>
            <a:r>
              <a:rPr lang="en-US" dirty="0" err="1" smtClean="0"/>
              <a:t>Walmart</a:t>
            </a:r>
            <a:r>
              <a:rPr lang="en-US" dirty="0" smtClean="0"/>
              <a:t> Competitive Index</a:t>
            </a:r>
            <a:br>
              <a:rPr lang="en-US" dirty="0" smtClean="0"/>
            </a:br>
            <a:r>
              <a:rPr lang="en-US" dirty="0" smtClean="0"/>
              <a:t>(continued)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5293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Analytics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Conversion</a:t>
            </a:r>
          </a:p>
          <a:p>
            <a:pPr lvl="1"/>
            <a:r>
              <a:rPr lang="en-US" dirty="0" smtClean="0"/>
              <a:t>Add to cart</a:t>
            </a:r>
          </a:p>
          <a:p>
            <a:pPr lvl="1"/>
            <a:r>
              <a:rPr lang="en-US" dirty="0" smtClean="0"/>
              <a:t>Click</a:t>
            </a:r>
          </a:p>
          <a:p>
            <a:r>
              <a:rPr lang="en-US" dirty="0" smtClean="0"/>
              <a:t>Engagement</a:t>
            </a:r>
          </a:p>
          <a:p>
            <a:pPr lvl="1"/>
            <a:r>
              <a:rPr lang="en-US" dirty="0" smtClean="0"/>
              <a:t>Bounce, exit, and entry</a:t>
            </a:r>
          </a:p>
          <a:p>
            <a:pPr lvl="1"/>
            <a:r>
              <a:rPr lang="en-US" dirty="0" smtClean="0"/>
              <a:t>Time on page/site</a:t>
            </a:r>
          </a:p>
          <a:p>
            <a:r>
              <a:rPr lang="en-US" dirty="0" smtClean="0"/>
              <a:t>Demographics</a:t>
            </a:r>
          </a:p>
          <a:p>
            <a:pPr lvl="1"/>
            <a:r>
              <a:rPr lang="en-US" dirty="0" smtClean="0"/>
              <a:t>Geography</a:t>
            </a:r>
          </a:p>
          <a:p>
            <a:pPr lvl="1"/>
            <a:r>
              <a:rPr lang="en-US" dirty="0" smtClean="0"/>
              <a:t>Browser, device, OS, screen size</a:t>
            </a:r>
            <a:endParaRPr lang="en-US" dirty="0"/>
          </a:p>
          <a:p>
            <a:r>
              <a:rPr lang="en-US" dirty="0" smtClean="0"/>
              <a:t>Flow</a:t>
            </a:r>
          </a:p>
          <a:p>
            <a:pPr lvl="1"/>
            <a:r>
              <a:rPr lang="en-US" dirty="0" smtClean="0"/>
              <a:t>Utilization</a:t>
            </a:r>
          </a:p>
          <a:p>
            <a:r>
              <a:rPr lang="en-US" dirty="0" smtClean="0"/>
              <a:t>SEO, SEM, and campaign effectiveness</a:t>
            </a:r>
          </a:p>
          <a:p>
            <a:pPr lvl="1"/>
            <a:r>
              <a:rPr lang="en-US" dirty="0" smtClean="0"/>
              <a:t>A/B, MAB</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1267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Analytics</a:t>
            </a:r>
            <a:endParaRPr lang="en-US" dirty="0"/>
          </a:p>
        </p:txBody>
      </p:sp>
      <p:sp>
        <p:nvSpPr>
          <p:cNvPr id="3" name="Content Placeholder 2"/>
          <p:cNvSpPr>
            <a:spLocks noGrp="1"/>
          </p:cNvSpPr>
          <p:nvPr>
            <p:ph idx="1"/>
          </p:nvPr>
        </p:nvSpPr>
        <p:spPr/>
        <p:txBody>
          <a:bodyPr>
            <a:normAutofit/>
          </a:bodyPr>
          <a:lstStyle/>
          <a:p>
            <a:r>
              <a:rPr lang="en-US" dirty="0" err="1" smtClean="0"/>
              <a:t>Piwik.org</a:t>
            </a:r>
            <a:endParaRPr lang="en-US" dirty="0" smtClean="0"/>
          </a:p>
          <a:p>
            <a:r>
              <a:rPr lang="en-US" dirty="0" smtClean="0"/>
              <a:t>Google Analytics</a:t>
            </a:r>
          </a:p>
          <a:p>
            <a:r>
              <a:rPr lang="en-US" dirty="0" smtClean="0"/>
              <a:t>Log analysis (BFD)</a:t>
            </a:r>
          </a:p>
          <a:p>
            <a:r>
              <a:rPr lang="en-US" dirty="0" smtClean="0"/>
              <a:t>Vendor supported solution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3109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Piwik</a:t>
            </a:r>
            <a:endParaRPr lang="en-US" dirty="0"/>
          </a:p>
        </p:txBody>
      </p:sp>
      <p:sp>
        <p:nvSpPr>
          <p:cNvPr id="3" name="Content Placeholder 2"/>
          <p:cNvSpPr>
            <a:spLocks noGrp="1"/>
          </p:cNvSpPr>
          <p:nvPr>
            <p:ph idx="1"/>
          </p:nvPr>
        </p:nvSpPr>
        <p:spPr/>
        <p:txBody>
          <a:bodyPr>
            <a:normAutofit/>
          </a:bodyPr>
          <a:lstStyle/>
          <a:p>
            <a:r>
              <a:rPr lang="en-US" dirty="0" smtClean="0"/>
              <a:t>Steps:</a:t>
            </a:r>
          </a:p>
          <a:p>
            <a:pPr lvl="1"/>
            <a:r>
              <a:rPr lang="en-US" dirty="0" smtClean="0"/>
              <a:t>Download:</a:t>
            </a:r>
          </a:p>
          <a:p>
            <a:pPr lvl="2"/>
            <a:r>
              <a:rPr lang="en-US" dirty="0" smtClean="0"/>
              <a:t>http://</a:t>
            </a:r>
            <a:r>
              <a:rPr lang="en-US" dirty="0" err="1" smtClean="0"/>
              <a:t>www.piwik.org</a:t>
            </a:r>
            <a:endParaRPr lang="en-US" dirty="0" smtClean="0"/>
          </a:p>
          <a:p>
            <a:pPr lvl="1"/>
            <a:r>
              <a:rPr lang="en-US" dirty="0" smtClean="0"/>
              <a:t>Install:</a:t>
            </a:r>
          </a:p>
          <a:p>
            <a:pPr lvl="2"/>
            <a:r>
              <a:rPr lang="en-US" dirty="0" smtClean="0"/>
              <a:t>MySQL</a:t>
            </a:r>
          </a:p>
          <a:p>
            <a:pPr lvl="2"/>
            <a:r>
              <a:rPr lang="en-US" dirty="0" smtClean="0"/>
              <a:t>PHP</a:t>
            </a:r>
          </a:p>
          <a:p>
            <a:pPr lvl="1"/>
            <a:r>
              <a:rPr lang="en-US" dirty="0" smtClean="0"/>
              <a:t>Instrument: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5756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90500" y="1417638"/>
            <a:ext cx="8686800" cy="4616648"/>
          </a:xfrm>
          <a:prstGeom prst="rect">
            <a:avLst/>
          </a:prstGeom>
          <a:noFill/>
        </p:spPr>
        <p:txBody>
          <a:bodyPr wrap="square" rtlCol="0">
            <a:spAutoFit/>
          </a:bodyPr>
          <a:lstStyle/>
          <a:p>
            <a:r>
              <a:rPr lang="en-US" sz="1400" b="1" dirty="0" smtClean="0"/>
              <a:t>&lt;!--</a:t>
            </a:r>
            <a:r>
              <a:rPr lang="en-US" sz="1400" b="1" dirty="0" err="1" smtClean="0"/>
              <a:t>Piwik</a:t>
            </a:r>
            <a:r>
              <a:rPr lang="en-US" sz="1400" b="1" dirty="0" smtClean="0"/>
              <a:t> tracking --&gt;</a:t>
            </a:r>
          </a:p>
          <a:p>
            <a:r>
              <a:rPr lang="en-US" sz="1400" dirty="0" smtClean="0"/>
              <a:t>&lt;script type="text/</a:t>
            </a:r>
            <a:r>
              <a:rPr lang="en-US" sz="1400" dirty="0" err="1" smtClean="0"/>
              <a:t>javascript</a:t>
            </a:r>
            <a:r>
              <a:rPr lang="en-US" sz="1400" dirty="0" smtClean="0"/>
              <a:t>"&gt;</a:t>
            </a:r>
          </a:p>
          <a:p>
            <a:r>
              <a:rPr lang="en-US" sz="1400" dirty="0" err="1" smtClean="0"/>
              <a:t>var</a:t>
            </a:r>
            <a:r>
              <a:rPr lang="en-US" sz="1400" dirty="0" smtClean="0"/>
              <a:t> </a:t>
            </a:r>
            <a:r>
              <a:rPr lang="en-US" sz="1400" dirty="0" err="1" smtClean="0"/>
              <a:t>pkBaseURL</a:t>
            </a:r>
            <a:r>
              <a:rPr lang="en-US" sz="1400" dirty="0" smtClean="0"/>
              <a:t> = (("https:" == </a:t>
            </a:r>
            <a:r>
              <a:rPr lang="en-US" sz="1400" dirty="0" err="1" smtClean="0"/>
              <a:t>document.location.protocol</a:t>
            </a:r>
            <a:r>
              <a:rPr lang="en-US" sz="1400" dirty="0" smtClean="0"/>
              <a:t>) ? "https://</a:t>
            </a:r>
            <a:r>
              <a:rPr lang="en-US" sz="1400" dirty="0" err="1" smtClean="0"/>
              <a:t>localhost</a:t>
            </a:r>
            <a:r>
              <a:rPr lang="en-US" sz="1400" dirty="0" smtClean="0"/>
              <a:t>/test/</a:t>
            </a:r>
            <a:r>
              <a:rPr lang="en-US" sz="1400" dirty="0" err="1" smtClean="0"/>
              <a:t>piwik</a:t>
            </a:r>
            <a:r>
              <a:rPr lang="en-US" sz="1400" dirty="0" smtClean="0"/>
              <a:t>/" : "http://</a:t>
            </a:r>
            <a:r>
              <a:rPr lang="en-US" sz="1400" dirty="0" err="1" smtClean="0"/>
              <a:t>localhost</a:t>
            </a:r>
            <a:r>
              <a:rPr lang="en-US" sz="1400" dirty="0" smtClean="0"/>
              <a:t>/test/</a:t>
            </a:r>
            <a:r>
              <a:rPr lang="en-US" sz="1400" dirty="0" err="1" smtClean="0"/>
              <a:t>piwik</a:t>
            </a:r>
            <a:r>
              <a:rPr lang="en-US" sz="1400" dirty="0" smtClean="0"/>
              <a:t>/");</a:t>
            </a:r>
          </a:p>
          <a:p>
            <a:r>
              <a:rPr lang="en-US" sz="1400" dirty="0" err="1" smtClean="0">
                <a:solidFill>
                  <a:srgbClr val="FF00FF"/>
                </a:solidFill>
              </a:rPr>
              <a:t>document.write</a:t>
            </a:r>
            <a:r>
              <a:rPr lang="en-US" sz="1400" dirty="0" smtClean="0"/>
              <a:t>(</a:t>
            </a:r>
            <a:r>
              <a:rPr lang="en-US" sz="1400" dirty="0" err="1" smtClean="0"/>
              <a:t>unescape</a:t>
            </a:r>
            <a:r>
              <a:rPr lang="en-US" sz="1400" dirty="0" smtClean="0"/>
              <a:t>("%3Cscript </a:t>
            </a:r>
            <a:r>
              <a:rPr lang="en-US" sz="1400" dirty="0" err="1" smtClean="0"/>
              <a:t>src</a:t>
            </a:r>
            <a:r>
              <a:rPr lang="en-US" sz="1400" dirty="0" smtClean="0"/>
              <a:t>='" + </a:t>
            </a:r>
            <a:r>
              <a:rPr lang="en-US" sz="1400" dirty="0" err="1" smtClean="0"/>
              <a:t>pkBaseURL</a:t>
            </a:r>
            <a:r>
              <a:rPr lang="en-US" sz="1400" dirty="0" smtClean="0"/>
              <a:t> + "</a:t>
            </a:r>
            <a:r>
              <a:rPr lang="en-US" sz="1400" dirty="0" err="1" smtClean="0"/>
              <a:t>piwik.js</a:t>
            </a:r>
            <a:r>
              <a:rPr lang="en-US" sz="1400" dirty="0" smtClean="0"/>
              <a:t>' type='text/javascript'%3E%3C/script%3E"));</a:t>
            </a:r>
          </a:p>
          <a:p>
            <a:r>
              <a:rPr lang="en-US" sz="1400" dirty="0" err="1" smtClean="0">
                <a:solidFill>
                  <a:srgbClr val="FF0000"/>
                </a:solidFill>
              </a:rPr>
              <a:t>BOOMR.subscribe</a:t>
            </a:r>
            <a:r>
              <a:rPr lang="en-US" sz="1400" dirty="0" smtClean="0">
                <a:solidFill>
                  <a:srgbClr val="FF0000"/>
                </a:solidFill>
              </a:rPr>
              <a:t> ('</a:t>
            </a:r>
            <a:r>
              <a:rPr lang="en-US" sz="1400" dirty="0" err="1" smtClean="0">
                <a:solidFill>
                  <a:srgbClr val="FF0000"/>
                </a:solidFill>
              </a:rPr>
              <a:t>before_beacon</a:t>
            </a:r>
            <a:r>
              <a:rPr lang="en-US" sz="1400" dirty="0" smtClean="0">
                <a:solidFill>
                  <a:srgbClr val="FF0000"/>
                </a:solidFill>
              </a:rPr>
              <a:t>', function (o) {</a:t>
            </a:r>
          </a:p>
          <a:p>
            <a:r>
              <a:rPr lang="en-US" sz="1400" dirty="0" smtClean="0"/>
              <a:t>try {</a:t>
            </a:r>
          </a:p>
          <a:p>
            <a:r>
              <a:rPr lang="en-US" sz="1400" dirty="0" smtClean="0"/>
              <a:t>        </a:t>
            </a:r>
            <a:r>
              <a:rPr lang="en-US" sz="1400" dirty="0" err="1" smtClean="0"/>
              <a:t>var</a:t>
            </a:r>
            <a:r>
              <a:rPr lang="en-US" sz="1400" dirty="0" smtClean="0"/>
              <a:t> </a:t>
            </a:r>
            <a:r>
              <a:rPr lang="en-US" sz="1400" dirty="0" err="1" smtClean="0"/>
              <a:t>piwikTracker</a:t>
            </a:r>
            <a:r>
              <a:rPr lang="en-US" sz="1400" dirty="0" smtClean="0"/>
              <a:t> = </a:t>
            </a:r>
            <a:r>
              <a:rPr lang="en-US" sz="1400" dirty="0" err="1" smtClean="0"/>
              <a:t>Piwik.getTracker</a:t>
            </a:r>
            <a:r>
              <a:rPr lang="en-US" sz="1400" dirty="0" smtClean="0"/>
              <a:t>(</a:t>
            </a:r>
            <a:r>
              <a:rPr lang="en-US" sz="1400" dirty="0" err="1" smtClean="0"/>
              <a:t>pkBaseURL</a:t>
            </a:r>
            <a:r>
              <a:rPr lang="en-US" sz="1400" dirty="0" smtClean="0"/>
              <a:t> + "</a:t>
            </a:r>
            <a:r>
              <a:rPr lang="en-US" sz="1400" dirty="0" err="1" smtClean="0"/>
              <a:t>piwik.php</a:t>
            </a:r>
            <a:r>
              <a:rPr lang="en-US" sz="1400" dirty="0" smtClean="0"/>
              <a:t>", 2);</a:t>
            </a:r>
          </a:p>
          <a:p>
            <a:r>
              <a:rPr lang="en-US" sz="1400" dirty="0" smtClean="0"/>
              <a:t>        </a:t>
            </a:r>
            <a:r>
              <a:rPr lang="en-US" sz="1400" dirty="0" err="1" smtClean="0"/>
              <a:t>piwikTracker.setCustomVariable</a:t>
            </a:r>
            <a:r>
              <a:rPr lang="en-US" sz="1400" dirty="0" smtClean="0"/>
              <a:t> (1, "Page Load - sec", </a:t>
            </a:r>
            <a:r>
              <a:rPr lang="en-US" sz="1400" dirty="0" err="1" smtClean="0"/>
              <a:t>Math.ceil</a:t>
            </a:r>
            <a:r>
              <a:rPr lang="en-US" sz="1400" dirty="0" smtClean="0"/>
              <a:t>((</a:t>
            </a:r>
            <a:r>
              <a:rPr lang="en-US" sz="1400" dirty="0" err="1" smtClean="0">
                <a:solidFill>
                  <a:srgbClr val="FF0000"/>
                </a:solidFill>
              </a:rPr>
              <a:t>o.t_done</a:t>
            </a:r>
            <a:r>
              <a:rPr lang="en-US" sz="1400" dirty="0" smtClean="0"/>
              <a:t>/1000)), "page");</a:t>
            </a:r>
          </a:p>
          <a:p>
            <a:r>
              <a:rPr lang="en-US" sz="1400" dirty="0" smtClean="0"/>
              <a:t>        </a:t>
            </a:r>
            <a:r>
              <a:rPr lang="en-US" sz="1400" dirty="0" err="1" smtClean="0"/>
              <a:t>piwikTracker.setCustomVariable</a:t>
            </a:r>
            <a:r>
              <a:rPr lang="en-US" sz="1400" dirty="0" smtClean="0"/>
              <a:t> (2, "Page Processing - sec.", </a:t>
            </a:r>
            <a:r>
              <a:rPr lang="en-US" sz="1400" dirty="0" err="1" smtClean="0"/>
              <a:t>Math.ceil</a:t>
            </a:r>
            <a:r>
              <a:rPr lang="en-US" sz="1400" dirty="0" smtClean="0"/>
              <a:t>((</a:t>
            </a:r>
            <a:r>
              <a:rPr lang="en-US" sz="1400" dirty="0" err="1" smtClean="0">
                <a:solidFill>
                  <a:srgbClr val="FF0000"/>
                </a:solidFill>
              </a:rPr>
              <a:t>o.t_page</a:t>
            </a:r>
            <a:r>
              <a:rPr lang="en-US" sz="1400" dirty="0" smtClean="0"/>
              <a:t>/1000)), "page");</a:t>
            </a:r>
          </a:p>
          <a:p>
            <a:r>
              <a:rPr lang="en-US" sz="1400" dirty="0" smtClean="0"/>
              <a:t>        </a:t>
            </a:r>
            <a:r>
              <a:rPr lang="en-US" sz="1400" dirty="0" err="1" smtClean="0"/>
              <a:t>piwikTracker.setCustomVariable</a:t>
            </a:r>
            <a:r>
              <a:rPr lang="en-US" sz="1400" dirty="0" smtClean="0"/>
              <a:t> (3, "Response - sec", </a:t>
            </a:r>
            <a:r>
              <a:rPr lang="en-US" sz="1400" dirty="0" err="1" smtClean="0"/>
              <a:t>Math.ceil</a:t>
            </a:r>
            <a:r>
              <a:rPr lang="en-US" sz="1400" dirty="0" smtClean="0"/>
              <a:t>((</a:t>
            </a:r>
            <a:r>
              <a:rPr lang="en-US" sz="1400" dirty="0" err="1" smtClean="0">
                <a:solidFill>
                  <a:srgbClr val="FF0000"/>
                </a:solidFill>
              </a:rPr>
              <a:t>o.t_resp</a:t>
            </a:r>
            <a:r>
              <a:rPr lang="en-US" sz="1400" dirty="0" smtClean="0"/>
              <a:t>/1000)), "page");</a:t>
            </a:r>
          </a:p>
          <a:p>
            <a:r>
              <a:rPr lang="en-US" sz="1400" dirty="0" smtClean="0"/>
              <a:t>        </a:t>
            </a:r>
            <a:r>
              <a:rPr lang="en-US" sz="1400" dirty="0" err="1" smtClean="0"/>
              <a:t>piwikTracker.setCustomVariable</a:t>
            </a:r>
            <a:r>
              <a:rPr lang="en-US" sz="1400" dirty="0" smtClean="0"/>
              <a:t> (4, "Latency - </a:t>
            </a:r>
            <a:r>
              <a:rPr lang="en-US" sz="1400" dirty="0" err="1" smtClean="0"/>
              <a:t>msec</a:t>
            </a:r>
            <a:r>
              <a:rPr lang="en-US" sz="1400" dirty="0" smtClean="0"/>
              <a:t>", </a:t>
            </a:r>
            <a:r>
              <a:rPr lang="en-US" sz="1400" dirty="0" err="1" smtClean="0">
                <a:solidFill>
                  <a:srgbClr val="FF0000"/>
                </a:solidFill>
              </a:rPr>
              <a:t>o.lat</a:t>
            </a:r>
            <a:r>
              <a:rPr lang="en-US" sz="1400" dirty="0" smtClean="0"/>
              <a:t>, "visit");</a:t>
            </a:r>
          </a:p>
          <a:p>
            <a:r>
              <a:rPr lang="en-US" sz="1400" dirty="0" smtClean="0"/>
              <a:t>        </a:t>
            </a:r>
            <a:r>
              <a:rPr lang="en-US" sz="1400" dirty="0" err="1" smtClean="0"/>
              <a:t>piwikTracker.setCustomVariable</a:t>
            </a:r>
            <a:r>
              <a:rPr lang="en-US" sz="1400" dirty="0" smtClean="0"/>
              <a:t> (5, "Bandwidth - kbps", </a:t>
            </a:r>
            <a:r>
              <a:rPr lang="en-US" sz="1400" dirty="0" err="1" smtClean="0"/>
              <a:t>Math.ceil</a:t>
            </a:r>
            <a:r>
              <a:rPr lang="en-US" sz="1400" dirty="0" smtClean="0"/>
              <a:t>((</a:t>
            </a:r>
            <a:r>
              <a:rPr lang="en-US" sz="1400" dirty="0" err="1" smtClean="0">
                <a:solidFill>
                  <a:srgbClr val="FF0000"/>
                </a:solidFill>
              </a:rPr>
              <a:t>o.bw</a:t>
            </a:r>
            <a:r>
              <a:rPr lang="en-US" sz="1400" dirty="0" smtClean="0"/>
              <a:t>/1024)), "visit");</a:t>
            </a:r>
          </a:p>
          <a:p>
            <a:r>
              <a:rPr lang="en-US" sz="1400" dirty="0" smtClean="0"/>
              <a:t>        </a:t>
            </a:r>
            <a:r>
              <a:rPr lang="en-US" sz="1400" dirty="0" err="1" smtClean="0"/>
              <a:t>piwikTracker.trackPageView</a:t>
            </a:r>
            <a:r>
              <a:rPr lang="en-US" sz="1400" dirty="0" smtClean="0"/>
              <a:t>();</a:t>
            </a:r>
          </a:p>
          <a:p>
            <a:r>
              <a:rPr lang="en-US" sz="1400" dirty="0" smtClean="0"/>
              <a:t>        </a:t>
            </a:r>
            <a:r>
              <a:rPr lang="en-US" sz="1400" dirty="0" err="1" smtClean="0"/>
              <a:t>piwikTracker.enableLinkTracking</a:t>
            </a:r>
            <a:r>
              <a:rPr lang="en-US" sz="1400" dirty="0" smtClean="0"/>
              <a:t>();</a:t>
            </a:r>
          </a:p>
          <a:p>
            <a:r>
              <a:rPr lang="en-US" sz="1400" dirty="0" smtClean="0"/>
              <a:t>} catch( err ) {}</a:t>
            </a:r>
          </a:p>
          <a:p>
            <a:r>
              <a:rPr lang="en-US" sz="1400" dirty="0" smtClean="0">
                <a:solidFill>
                  <a:srgbClr val="FF0000"/>
                </a:solidFill>
              </a:rPr>
              <a:t>});</a:t>
            </a:r>
          </a:p>
          <a:p>
            <a:r>
              <a:rPr lang="en-US" sz="1400" dirty="0" smtClean="0"/>
              <a:t>&lt;/script&gt;</a:t>
            </a:r>
          </a:p>
          <a:p>
            <a:r>
              <a:rPr lang="en-US" sz="1400" b="1" dirty="0" smtClean="0"/>
              <a:t>&lt;!--stone tools--&gt;</a:t>
            </a:r>
            <a:endParaRPr lang="en-US" sz="1400" b="1" dirty="0"/>
          </a:p>
          <a:p>
            <a:r>
              <a:rPr lang="en-US" sz="1400" dirty="0" smtClean="0"/>
              <a:t>&lt;</a:t>
            </a:r>
            <a:r>
              <a:rPr lang="en-US" sz="1400" dirty="0" err="1" smtClean="0"/>
              <a:t>noscript</a:t>
            </a:r>
            <a:r>
              <a:rPr lang="en-US" sz="1400" dirty="0" smtClean="0"/>
              <a:t>&gt;&lt;p&gt;&lt;</a:t>
            </a:r>
            <a:r>
              <a:rPr lang="en-US" sz="1400" dirty="0" err="1" smtClean="0"/>
              <a:t>img</a:t>
            </a:r>
            <a:r>
              <a:rPr lang="en-US" sz="1400" dirty="0" smtClean="0"/>
              <a:t> </a:t>
            </a:r>
            <a:r>
              <a:rPr lang="en-US" sz="1400" dirty="0" err="1" smtClean="0"/>
              <a:t>src</a:t>
            </a:r>
            <a:r>
              <a:rPr lang="en-US" sz="1400" dirty="0" smtClean="0"/>
              <a:t>="http://</a:t>
            </a:r>
            <a:r>
              <a:rPr lang="en-US" sz="1400" dirty="0" err="1" smtClean="0"/>
              <a:t>localhost</a:t>
            </a:r>
            <a:r>
              <a:rPr lang="en-US" sz="1400" dirty="0" smtClean="0"/>
              <a:t>/test/</a:t>
            </a:r>
            <a:r>
              <a:rPr lang="en-US" sz="1400" dirty="0" err="1" smtClean="0"/>
              <a:t>piwik</a:t>
            </a:r>
            <a:r>
              <a:rPr lang="en-US" sz="1400" dirty="0" smtClean="0"/>
              <a:t>/</a:t>
            </a:r>
            <a:r>
              <a:rPr lang="en-US" sz="1400" dirty="0" err="1" smtClean="0"/>
              <a:t>piwik.php?idsite</a:t>
            </a:r>
            <a:r>
              <a:rPr lang="en-US" sz="1400" dirty="0" smtClean="0"/>
              <a:t>=2" style="border:0" alt="" /&gt;&lt;/p&gt;&lt;/</a:t>
            </a:r>
            <a:r>
              <a:rPr lang="en-US" sz="1400" dirty="0" err="1" smtClean="0"/>
              <a:t>noscript</a:t>
            </a:r>
            <a:r>
              <a:rPr lang="en-US" sz="1400" dirty="0" smtClean="0"/>
              <a:t>&gt;</a:t>
            </a:r>
          </a:p>
          <a:p>
            <a:r>
              <a:rPr lang="en-US" sz="1400" b="1" dirty="0" smtClean="0"/>
              <a:t>&lt;!--End </a:t>
            </a:r>
            <a:r>
              <a:rPr lang="en-US" sz="1400" b="1" dirty="0" err="1" smtClean="0"/>
              <a:t>Piwik</a:t>
            </a:r>
            <a:r>
              <a:rPr lang="en-US" sz="1400" b="1" dirty="0" smtClean="0"/>
              <a:t> Tracking Code --&gt;</a:t>
            </a:r>
            <a:endParaRPr lang="en-US" sz="1400" b="1" dirty="0"/>
          </a:p>
        </p:txBody>
      </p:sp>
      <p:sp>
        <p:nvSpPr>
          <p:cNvPr id="7" name="TextBox 6"/>
          <p:cNvSpPr txBox="1"/>
          <p:nvPr/>
        </p:nvSpPr>
        <p:spPr>
          <a:xfrm>
            <a:off x="6565900" y="6120368"/>
            <a:ext cx="2474506" cy="646331"/>
          </a:xfrm>
          <a:prstGeom prst="rect">
            <a:avLst/>
          </a:prstGeom>
          <a:noFill/>
        </p:spPr>
        <p:txBody>
          <a:bodyPr wrap="none" rtlCol="0">
            <a:spAutoFit/>
          </a:bodyPr>
          <a:lstStyle/>
          <a:p>
            <a:r>
              <a:rPr lang="en-US" dirty="0" smtClean="0">
                <a:solidFill>
                  <a:srgbClr val="FF0000"/>
                </a:solidFill>
              </a:rPr>
              <a:t>*boomerang integration</a:t>
            </a:r>
          </a:p>
          <a:p>
            <a:r>
              <a:rPr lang="en-US" dirty="0" smtClean="0">
                <a:solidFill>
                  <a:srgbClr val="FF00FF"/>
                </a:solidFill>
              </a:rPr>
              <a:t>**not like this!!</a:t>
            </a:r>
            <a:endParaRPr lang="en-US" dirty="0">
              <a:solidFill>
                <a:srgbClr val="FF00FF"/>
              </a:solidFill>
            </a:endParaRPr>
          </a:p>
        </p:txBody>
      </p:sp>
      <p:sp>
        <p:nvSpPr>
          <p:cNvPr id="5" name="Title 1"/>
          <p:cNvSpPr>
            <a:spLocks noGrp="1"/>
          </p:cNvSpPr>
          <p:nvPr>
            <p:ph type="title"/>
          </p:nvPr>
        </p:nvSpPr>
        <p:spPr>
          <a:xfrm>
            <a:off x="457200" y="274638"/>
            <a:ext cx="8229600" cy="1143000"/>
          </a:xfrm>
        </p:spPr>
        <p:txBody>
          <a:bodyPr>
            <a:normAutofit fontScale="90000"/>
          </a:bodyPr>
          <a:lstStyle/>
          <a:p>
            <a:r>
              <a:rPr lang="en-US" dirty="0" err="1" smtClean="0"/>
              <a:t>Piwik</a:t>
            </a:r>
            <a:r>
              <a:rPr lang="en-US" dirty="0" smtClean="0"/>
              <a:t/>
            </a:r>
            <a:br>
              <a:rPr lang="en-US" dirty="0" smtClean="0"/>
            </a:br>
            <a:r>
              <a:rPr lang="en-US" dirty="0" smtClean="0"/>
              <a:t>(continued)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8054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Step 2</a:t>
            </a:r>
            <a:endParaRPr lang="en-US" dirty="0"/>
          </a:p>
        </p:txBody>
      </p:sp>
      <p:sp>
        <p:nvSpPr>
          <p:cNvPr id="3" name="Subtitle 2"/>
          <p:cNvSpPr>
            <a:spLocks noGrp="1"/>
          </p:cNvSpPr>
          <p:nvPr>
            <p:ph type="subTitle" idx="1"/>
          </p:nvPr>
        </p:nvSpPr>
        <p:spPr/>
        <p:txBody>
          <a:bodyPr/>
          <a:lstStyle/>
          <a:p>
            <a:r>
              <a:rPr lang="en-US" dirty="0"/>
              <a:t>c</a:t>
            </a:r>
            <a:r>
              <a:rPr lang="en-US" dirty="0" smtClean="0"/>
              <a:t>ollecting, processing &amp; storing </a:t>
            </a:r>
            <a:r>
              <a:rPr lang="en-US" dirty="0"/>
              <a:t>d</a:t>
            </a:r>
            <a:r>
              <a:rPr lang="en-US" dirty="0" smtClean="0"/>
              <a:t>ata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3865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It Works</a:t>
            </a:r>
            <a:br>
              <a:rPr lang="en-US" dirty="0" smtClean="0"/>
            </a:br>
            <a:r>
              <a:rPr lang="en-US" dirty="0" err="1" smtClean="0"/>
              <a:t>boomerang.js</a:t>
            </a:r>
            <a:r>
              <a:rPr lang="en-US" dirty="0" smtClean="0"/>
              <a:t> -&gt; </a:t>
            </a:r>
            <a:r>
              <a:rPr lang="en-US" dirty="0" err="1" smtClean="0"/>
              <a:t>StatsD</a:t>
            </a:r>
            <a:r>
              <a:rPr lang="en-US" dirty="0" smtClean="0"/>
              <a:t> -&gt; Graphite</a:t>
            </a:r>
            <a:endParaRPr lang="en-US" dirty="0"/>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600964596"/>
              </p:ext>
            </p:extLst>
          </p:nvPr>
        </p:nvGraphicFramePr>
        <p:xfrm>
          <a:off x="706967" y="3657599"/>
          <a:ext cx="7730067" cy="212513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Content Placeholder 2"/>
          <p:cNvSpPr>
            <a:spLocks noGrp="1"/>
          </p:cNvSpPr>
          <p:nvPr>
            <p:ph idx="1"/>
          </p:nvPr>
        </p:nvSpPr>
        <p:spPr>
          <a:xfrm>
            <a:off x="457200" y="1600200"/>
            <a:ext cx="8229600" cy="1837267"/>
          </a:xfrm>
        </p:spPr>
        <p:txBody>
          <a:bodyPr>
            <a:normAutofit/>
          </a:bodyPr>
          <a:lstStyle/>
          <a:p>
            <a:pPr marL="514350" indent="-514350">
              <a:buFont typeface="+mj-lt"/>
              <a:buAutoNum type="arabicPeriod"/>
            </a:pPr>
            <a:r>
              <a:rPr lang="en-US" sz="2400" dirty="0" smtClean="0"/>
              <a:t>JavaScript triggers image request</a:t>
            </a:r>
          </a:p>
          <a:p>
            <a:pPr marL="514350" indent="-514350">
              <a:buFont typeface="+mj-lt"/>
              <a:buAutoNum type="arabicPeriod"/>
            </a:pPr>
            <a:r>
              <a:rPr lang="en-US" sz="2400" dirty="0" smtClean="0"/>
              <a:t>Beacon server responds with 204 (no cache)</a:t>
            </a:r>
          </a:p>
          <a:p>
            <a:pPr marL="514350" indent="-514350">
              <a:buFont typeface="+mj-lt"/>
              <a:buAutoNum type="arabicPeriod"/>
            </a:pPr>
            <a:r>
              <a:rPr lang="en-US" sz="2400" dirty="0" err="1" smtClean="0"/>
              <a:t>StatsD</a:t>
            </a:r>
            <a:r>
              <a:rPr lang="en-US" sz="2400" dirty="0" smtClean="0"/>
              <a:t> aggregates metrics</a:t>
            </a:r>
          </a:p>
          <a:p>
            <a:pPr marL="514350" indent="-514350">
              <a:buFont typeface="+mj-lt"/>
              <a:buAutoNum type="arabicPeriod"/>
            </a:pPr>
            <a:r>
              <a:rPr lang="en-US" sz="2400" dirty="0" smtClean="0"/>
              <a:t>Graphite stores and provides UI</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3696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It Works</a:t>
            </a:r>
            <a:br>
              <a:rPr lang="en-US" dirty="0" smtClean="0"/>
            </a:br>
            <a:r>
              <a:rPr lang="en-US" sz="4000" dirty="0" smtClean="0"/>
              <a:t>Script </a:t>
            </a:r>
            <a:r>
              <a:rPr lang="en-US" sz="4000" dirty="0"/>
              <a:t>foo -&gt; </a:t>
            </a:r>
            <a:r>
              <a:rPr lang="en-US" sz="4000" dirty="0" err="1"/>
              <a:t>WebPagetest</a:t>
            </a:r>
            <a:r>
              <a:rPr lang="en-US" sz="4000" dirty="0"/>
              <a:t> </a:t>
            </a:r>
            <a:r>
              <a:rPr lang="en-US" sz="4000" dirty="0" smtClean="0"/>
              <a:t>API -&gt; MySQL</a:t>
            </a:r>
            <a:endParaRPr lang="en-US" sz="4000"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err="1" smtClean="0"/>
              <a:t>wpt_batch.py</a:t>
            </a:r>
            <a:r>
              <a:rPr lang="en-US" sz="2800" dirty="0" smtClean="0"/>
              <a:t> – submit a batch job for processing</a:t>
            </a:r>
          </a:p>
          <a:p>
            <a:pPr marL="514350" indent="-514350">
              <a:buFont typeface="+mj-lt"/>
              <a:buAutoNum type="arabicPeriod"/>
            </a:pPr>
            <a:r>
              <a:rPr lang="en-US" sz="2800" dirty="0" err="1" smtClean="0"/>
              <a:t>WebPagetest</a:t>
            </a:r>
            <a:r>
              <a:rPr lang="en-US" sz="2800" dirty="0" smtClean="0"/>
              <a:t> API – run tests</a:t>
            </a:r>
          </a:p>
          <a:p>
            <a:pPr marL="514350" indent="-514350">
              <a:buFont typeface="+mj-lt"/>
              <a:buAutoNum type="arabicPeriod"/>
            </a:pPr>
            <a:r>
              <a:rPr lang="en-US" sz="2800" dirty="0" err="1" smtClean="0"/>
              <a:t>parse_xml.pl</a:t>
            </a:r>
            <a:r>
              <a:rPr lang="en-US" sz="2800" dirty="0" smtClean="0"/>
              <a:t> – parse XML response</a:t>
            </a:r>
          </a:p>
          <a:p>
            <a:pPr marL="514350" indent="-514350">
              <a:buFont typeface="+mj-lt"/>
              <a:buAutoNum type="arabicPeriod"/>
            </a:pPr>
            <a:r>
              <a:rPr lang="en-US" sz="2800" dirty="0" smtClean="0"/>
              <a:t>MySQL – store median results</a:t>
            </a:r>
          </a:p>
          <a:p>
            <a:pPr marL="514350" indent="-514350">
              <a:buFont typeface="+mj-lt"/>
              <a:buAutoNum type="arabicPeriod"/>
            </a:pPr>
            <a:r>
              <a:rPr lang="en-US" sz="2800" dirty="0" err="1" smtClean="0"/>
              <a:t>Piwik</a:t>
            </a:r>
            <a:r>
              <a:rPr lang="en-US" sz="2800" dirty="0" smtClean="0"/>
              <a:t> – </a:t>
            </a:r>
            <a:r>
              <a:rPr lang="en-US" sz="2800" dirty="0" err="1" smtClean="0"/>
              <a:t>CompWPT</a:t>
            </a:r>
            <a:r>
              <a:rPr lang="en-US" sz="2800" dirty="0" smtClean="0"/>
              <a:t> plugin displays results</a:t>
            </a:r>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865698657"/>
              </p:ext>
            </p:extLst>
          </p:nvPr>
        </p:nvGraphicFramePr>
        <p:xfrm>
          <a:off x="706967" y="4001030"/>
          <a:ext cx="7730067" cy="212513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3642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Step 3</a:t>
            </a:r>
            <a:endParaRPr lang="en-US" dirty="0"/>
          </a:p>
        </p:txBody>
      </p:sp>
      <p:sp>
        <p:nvSpPr>
          <p:cNvPr id="3" name="Subtitle 2"/>
          <p:cNvSpPr>
            <a:spLocks noGrp="1"/>
          </p:cNvSpPr>
          <p:nvPr>
            <p:ph type="subTitle" idx="1"/>
          </p:nvPr>
        </p:nvSpPr>
        <p:spPr/>
        <p:txBody>
          <a:bodyPr/>
          <a:lstStyle/>
          <a:p>
            <a:r>
              <a:rPr lang="en-US" dirty="0" smtClean="0"/>
              <a:t>pulling it into a dashboard</a:t>
            </a:r>
          </a:p>
          <a:p>
            <a:r>
              <a:rPr lang="en-US" sz="2800" dirty="0" smtClean="0"/>
              <a:t>“Make Them Happy Trees”</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2663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Introducing our </a:t>
            </a:r>
            <a:r>
              <a:rPr lang="en-US" sz="3200" dirty="0"/>
              <a:t>S</a:t>
            </a:r>
            <a:r>
              <a:rPr lang="en-US" sz="3200" dirty="0" smtClean="0"/>
              <a:t>ponsor</a:t>
            </a:r>
            <a:endParaRPr lang="en-US" sz="3200" dirty="0"/>
          </a:p>
        </p:txBody>
      </p:sp>
      <p:sp>
        <p:nvSpPr>
          <p:cNvPr id="3" name="Content Placeholder 2"/>
          <p:cNvSpPr>
            <a:spLocks noGrp="1"/>
          </p:cNvSpPr>
          <p:nvPr>
            <p:ph idx="1"/>
          </p:nvPr>
        </p:nvSpPr>
        <p:spPr>
          <a:xfrm>
            <a:off x="457200" y="1600200"/>
            <a:ext cx="8229600" cy="5038436"/>
          </a:xfrm>
        </p:spPr>
        <p:txBody>
          <a:bodyPr>
            <a:normAutofit/>
          </a:bodyPr>
          <a:lstStyle/>
          <a:p>
            <a:pPr marL="0" indent="0" algn="ctr">
              <a:buNone/>
            </a:pPr>
            <a:r>
              <a:rPr lang="en-US" sz="3600" b="1" dirty="0" smtClean="0"/>
              <a:t>Sally Squirrel’s Dance Emporium</a:t>
            </a:r>
          </a:p>
          <a:p>
            <a:pPr marL="0" indent="0">
              <a:buNone/>
            </a:pPr>
            <a:endParaRPr lang="en-US" dirty="0" smtClean="0"/>
          </a:p>
        </p:txBody>
      </p:sp>
      <p:pic>
        <p:nvPicPr>
          <p:cNvPr id="4" name="Picture 3" descr="sally1.gi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19034" y="2933700"/>
            <a:ext cx="3759565" cy="27432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2295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a:bodyPr>
          <a:lstStyle/>
          <a:p>
            <a:r>
              <a:rPr lang="en-US" dirty="0" smtClean="0"/>
              <a:t>Images Provoke a Response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0237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a:t>
            </a:r>
            <a:endParaRPr lang="en-US" dirty="0"/>
          </a:p>
        </p:txBody>
      </p:sp>
      <p:sp>
        <p:nvSpPr>
          <p:cNvPr id="3" name="Content Placeholder 2"/>
          <p:cNvSpPr>
            <a:spLocks noGrp="1"/>
          </p:cNvSpPr>
          <p:nvPr>
            <p:ph idx="1"/>
          </p:nvPr>
        </p:nvSpPr>
        <p:spPr/>
        <p:txBody>
          <a:bodyPr>
            <a:normAutofit/>
          </a:bodyPr>
          <a:lstStyle/>
          <a:p>
            <a:r>
              <a:rPr lang="en-US" dirty="0" smtClean="0"/>
              <a:t>Demo Site</a:t>
            </a:r>
          </a:p>
          <a:p>
            <a:r>
              <a:rPr lang="en-US" dirty="0" err="1" smtClean="0"/>
              <a:t>WebPagetest</a:t>
            </a:r>
            <a:endParaRPr lang="en-US" dirty="0" smtClean="0"/>
          </a:p>
          <a:p>
            <a:r>
              <a:rPr lang="en-US" dirty="0" err="1" smtClean="0"/>
              <a:t>REDbot</a:t>
            </a:r>
            <a:endParaRPr lang="en-US" dirty="0" smtClean="0"/>
          </a:p>
          <a:p>
            <a:r>
              <a:rPr lang="en-US" dirty="0" smtClean="0"/>
              <a:t>Graphite</a:t>
            </a:r>
          </a:p>
          <a:p>
            <a:r>
              <a:rPr lang="en-US" dirty="0" smtClean="0"/>
              <a:t>WebPerf90 Dashboard - </a:t>
            </a:r>
            <a:r>
              <a:rPr lang="en-US" dirty="0" err="1" smtClean="0"/>
              <a:t>Piwik</a:t>
            </a:r>
            <a:endParaRPr lang="en-US" dirty="0" smtClean="0"/>
          </a:p>
          <a:p>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36965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Operational RUM</a:t>
            </a:r>
            <a:endParaRPr lang="en-US" dirty="0"/>
          </a:p>
        </p:txBody>
      </p:sp>
      <p:pic>
        <p:nvPicPr>
          <p:cNvPr id="3" name="Picture 2"/>
          <p:cNvPicPr>
            <a:picLocks noChangeAspect="1"/>
          </p:cNvPicPr>
          <p:nvPr/>
        </p:nvPicPr>
        <p:blipFill>
          <a:blip r:embed="rId2"/>
          <a:stretch>
            <a:fillRect/>
          </a:stretch>
        </p:blipFill>
        <p:spPr>
          <a:xfrm>
            <a:off x="277995" y="1553103"/>
            <a:ext cx="8588010" cy="472069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6465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278920" y="4588960"/>
            <a:ext cx="6697133" cy="1853949"/>
          </a:xfrm>
          <a:prstGeom prst="rect">
            <a:avLst/>
          </a:prstGeom>
        </p:spPr>
      </p:pic>
      <p:pic>
        <p:nvPicPr>
          <p:cNvPr id="14" name="Picture 13"/>
          <p:cNvPicPr>
            <a:picLocks noChangeAspect="1"/>
          </p:cNvPicPr>
          <p:nvPr/>
        </p:nvPicPr>
        <p:blipFill>
          <a:blip r:embed="rId3"/>
          <a:stretch>
            <a:fillRect/>
          </a:stretch>
        </p:blipFill>
        <p:spPr>
          <a:xfrm>
            <a:off x="437541" y="1525013"/>
            <a:ext cx="8296880" cy="2426934"/>
          </a:xfrm>
          <a:prstGeom prst="rect">
            <a:avLst/>
          </a:prstGeom>
        </p:spPr>
      </p:pic>
      <p:sp>
        <p:nvSpPr>
          <p:cNvPr id="2" name="Title 1"/>
          <p:cNvSpPr>
            <a:spLocks noGrp="1"/>
          </p:cNvSpPr>
          <p:nvPr>
            <p:ph type="title"/>
          </p:nvPr>
        </p:nvSpPr>
        <p:spPr/>
        <p:txBody>
          <a:bodyPr>
            <a:normAutofit/>
          </a:bodyPr>
          <a:lstStyle/>
          <a:p>
            <a:r>
              <a:rPr lang="en-US" dirty="0" smtClean="0"/>
              <a:t>Where Should </a:t>
            </a:r>
            <a:r>
              <a:rPr lang="en-US" dirty="0"/>
              <a:t>Y</a:t>
            </a:r>
            <a:r>
              <a:rPr lang="en-US" dirty="0" smtClean="0"/>
              <a:t>ou Focus?</a:t>
            </a:r>
            <a:endParaRPr lang="en-US" dirty="0"/>
          </a:p>
        </p:txBody>
      </p:sp>
      <p:sp>
        <p:nvSpPr>
          <p:cNvPr id="6" name="Left Arrow 5"/>
          <p:cNvSpPr/>
          <p:nvPr/>
        </p:nvSpPr>
        <p:spPr>
          <a:xfrm rot="20671555">
            <a:off x="1359713" y="1846777"/>
            <a:ext cx="1514361" cy="81138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Buying stuff</a:t>
            </a:r>
            <a:endParaRPr lang="en-US" sz="1600" dirty="0"/>
          </a:p>
        </p:txBody>
      </p:sp>
      <p:sp>
        <p:nvSpPr>
          <p:cNvPr id="7" name="Left Arrow 6"/>
          <p:cNvSpPr/>
          <p:nvPr/>
        </p:nvSpPr>
        <p:spPr>
          <a:xfrm rot="19248993">
            <a:off x="2572334" y="2238316"/>
            <a:ext cx="1976213" cy="990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a:t>
            </a:r>
            <a:r>
              <a:rPr lang="en-US" sz="1600" dirty="0" smtClean="0"/>
              <a:t>uch less likely to buy stuff</a:t>
            </a:r>
            <a:endParaRPr lang="en-US" sz="1600" dirty="0"/>
          </a:p>
        </p:txBody>
      </p:sp>
      <p:sp>
        <p:nvSpPr>
          <p:cNvPr id="8" name="Left Arrow 7"/>
          <p:cNvSpPr/>
          <p:nvPr/>
        </p:nvSpPr>
        <p:spPr>
          <a:xfrm rot="2020994" flipH="1">
            <a:off x="5425410" y="2350173"/>
            <a:ext cx="1746139" cy="990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Probably on an airplane</a:t>
            </a:r>
            <a:endParaRPr lang="en-US" sz="1600" dirty="0"/>
          </a:p>
        </p:txBody>
      </p:sp>
      <p:cxnSp>
        <p:nvCxnSpPr>
          <p:cNvPr id="12" name="Straight Arrow Connector 11"/>
          <p:cNvCxnSpPr/>
          <p:nvPr/>
        </p:nvCxnSpPr>
        <p:spPr>
          <a:xfrm flipH="1">
            <a:off x="1278920" y="3632200"/>
            <a:ext cx="5951613" cy="956760"/>
          </a:xfrm>
          <a:prstGeom prst="straightConnector1">
            <a:avLst/>
          </a:prstGeom>
          <a:ln>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297290" y="4834467"/>
            <a:ext cx="2322710" cy="646331"/>
          </a:xfrm>
          <a:prstGeom prst="rect">
            <a:avLst/>
          </a:prstGeom>
          <a:noFill/>
        </p:spPr>
        <p:txBody>
          <a:bodyPr wrap="square" rtlCol="0">
            <a:spAutoFit/>
          </a:bodyPr>
          <a:lstStyle/>
          <a:p>
            <a:r>
              <a:rPr lang="en-US" dirty="0" smtClean="0"/>
              <a:t>yes, there are people here….</a:t>
            </a:r>
            <a:endParaRPr lang="en-US" dirty="0"/>
          </a:p>
        </p:txBody>
      </p:sp>
      <p:cxnSp>
        <p:nvCxnSpPr>
          <p:cNvPr id="20" name="Straight Arrow Connector 19"/>
          <p:cNvCxnSpPr/>
          <p:nvPr/>
        </p:nvCxnSpPr>
        <p:spPr>
          <a:xfrm flipH="1">
            <a:off x="7976053" y="3632200"/>
            <a:ext cx="710748" cy="956760"/>
          </a:xfrm>
          <a:prstGeom prst="straightConnector1">
            <a:avLst/>
          </a:prstGeom>
          <a:ln>
            <a:prstDash val="dash"/>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76642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234716"/>
            <a:ext cx="9144000" cy="3958566"/>
          </a:xfrm>
          <a:prstGeom prst="rect">
            <a:avLst/>
          </a:prstGeom>
        </p:spPr>
      </p:pic>
      <p:sp>
        <p:nvSpPr>
          <p:cNvPr id="3" name="Rectangle 2"/>
          <p:cNvSpPr/>
          <p:nvPr/>
        </p:nvSpPr>
        <p:spPr>
          <a:xfrm>
            <a:off x="304800" y="1072678"/>
            <a:ext cx="4572000" cy="1200329"/>
          </a:xfrm>
          <a:prstGeom prst="rect">
            <a:avLst/>
          </a:prstGeom>
          <a:solidFill>
            <a:srgbClr val="FFFF00"/>
          </a:solidFill>
        </p:spPr>
        <p:txBody>
          <a:bodyPr>
            <a:spAutoFit/>
          </a:bodyPr>
          <a:lstStyle/>
          <a:p>
            <a:r>
              <a:rPr lang="en-US" dirty="0" smtClean="0"/>
              <a:t>@</a:t>
            </a:r>
            <a:r>
              <a:rPr lang="en-US" dirty="0" err="1"/>
              <a:t>patmeenan</a:t>
            </a:r>
            <a:endParaRPr lang="en-US" dirty="0"/>
          </a:p>
          <a:p>
            <a:r>
              <a:rPr lang="en-US" dirty="0" smtClean="0"/>
              <a:t>“For </a:t>
            </a:r>
            <a:r>
              <a:rPr lang="en-US" dirty="0"/>
              <a:t>the next ~3 hours, </a:t>
            </a:r>
            <a:r>
              <a:rPr lang="en-US" dirty="0" err="1"/>
              <a:t>WebPagetest</a:t>
            </a:r>
            <a:r>
              <a:rPr lang="en-US" dirty="0"/>
              <a:t> has a Virgin in-flight </a:t>
            </a:r>
            <a:r>
              <a:rPr lang="en-US" dirty="0" err="1"/>
              <a:t>wifi</a:t>
            </a:r>
            <a:r>
              <a:rPr lang="en-US" dirty="0"/>
              <a:t> location available. Last location in the list. #</a:t>
            </a:r>
            <a:r>
              <a:rPr lang="en-US" dirty="0" err="1" smtClean="0"/>
              <a:t>webperf</a:t>
            </a:r>
            <a:r>
              <a:rPr lang="en-US" dirty="0" smtClean="0"/>
              <a:t>”</a:t>
            </a:r>
            <a:endParaRPr lang="en-US" dirty="0"/>
          </a:p>
        </p:txBody>
      </p:sp>
      <p:sp>
        <p:nvSpPr>
          <p:cNvPr id="5" name="Rectangle 4"/>
          <p:cNvSpPr/>
          <p:nvPr/>
        </p:nvSpPr>
        <p:spPr>
          <a:xfrm>
            <a:off x="6197600" y="3290669"/>
            <a:ext cx="2743200" cy="923330"/>
          </a:xfrm>
          <a:prstGeom prst="rect">
            <a:avLst/>
          </a:prstGeom>
          <a:solidFill>
            <a:srgbClr val="FFFF00"/>
          </a:solidFill>
        </p:spPr>
        <p:txBody>
          <a:bodyPr wrap="square">
            <a:spAutoFit/>
          </a:bodyPr>
          <a:lstStyle/>
          <a:p>
            <a:r>
              <a:rPr lang="en-US" dirty="0"/>
              <a:t>@</a:t>
            </a:r>
            <a:r>
              <a:rPr lang="en-US" dirty="0" err="1"/>
              <a:t>cliffcrocker</a:t>
            </a:r>
            <a:endParaRPr lang="en-US" dirty="0"/>
          </a:p>
          <a:p>
            <a:r>
              <a:rPr lang="en-US" dirty="0" smtClean="0"/>
              <a:t>“@</a:t>
            </a:r>
            <a:r>
              <a:rPr lang="en-US" dirty="0" err="1"/>
              <a:t>patmeenan</a:t>
            </a:r>
            <a:r>
              <a:rPr lang="en-US" dirty="0"/>
              <a:t> &gt; Holy Slow! </a:t>
            </a:r>
            <a:r>
              <a:rPr lang="en-US" dirty="0" smtClean="0"/>
              <a:t>“</a:t>
            </a:r>
            <a:endParaRPr lang="en-US" dirty="0"/>
          </a:p>
        </p:txBody>
      </p:sp>
      <p:sp>
        <p:nvSpPr>
          <p:cNvPr id="6" name="Oval 5"/>
          <p:cNvSpPr/>
          <p:nvPr/>
        </p:nvSpPr>
        <p:spPr>
          <a:xfrm>
            <a:off x="622300" y="2363569"/>
            <a:ext cx="990600" cy="9271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943100" y="5418435"/>
            <a:ext cx="4572000" cy="923330"/>
          </a:xfrm>
          <a:prstGeom prst="rect">
            <a:avLst/>
          </a:prstGeom>
          <a:solidFill>
            <a:srgbClr val="FFFF00"/>
          </a:solidFill>
        </p:spPr>
        <p:txBody>
          <a:bodyPr>
            <a:spAutoFit/>
          </a:bodyPr>
          <a:lstStyle/>
          <a:p>
            <a:r>
              <a:rPr lang="en-US" dirty="0"/>
              <a:t>@</a:t>
            </a:r>
            <a:r>
              <a:rPr lang="en-US" dirty="0" err="1" smtClean="0"/>
              <a:t>patmeenan</a:t>
            </a:r>
            <a:endParaRPr lang="en-US" dirty="0"/>
          </a:p>
          <a:p>
            <a:r>
              <a:rPr lang="en-US" dirty="0" smtClean="0"/>
              <a:t>“@</a:t>
            </a:r>
            <a:r>
              <a:rPr lang="en-US" dirty="0" err="1"/>
              <a:t>cliffcrocker</a:t>
            </a:r>
            <a:r>
              <a:rPr lang="en-US" dirty="0"/>
              <a:t> Yep - when it's even connecting. Talk about a first-world problem</a:t>
            </a:r>
            <a:r>
              <a:rPr lang="en-US" dirty="0" smtClean="0"/>
              <a:t>.”</a:t>
            </a:r>
            <a:endParaRPr lang="en-US" dirty="0"/>
          </a:p>
        </p:txBody>
      </p:sp>
      <p:sp>
        <p:nvSpPr>
          <p:cNvPr id="8" name="TextBox 7"/>
          <p:cNvSpPr txBox="1"/>
          <p:nvPr/>
        </p:nvSpPr>
        <p:spPr>
          <a:xfrm>
            <a:off x="5245100" y="241300"/>
            <a:ext cx="3695700" cy="584776"/>
          </a:xfrm>
          <a:prstGeom prst="rect">
            <a:avLst/>
          </a:prstGeom>
          <a:noFill/>
        </p:spPr>
        <p:txBody>
          <a:bodyPr wrap="square" rtlCol="0">
            <a:spAutoFit/>
          </a:bodyPr>
          <a:lstStyle/>
          <a:p>
            <a:r>
              <a:rPr lang="en-US" sz="3200" dirty="0" err="1" smtClean="0"/>
              <a:t>WebPagetest</a:t>
            </a:r>
            <a:r>
              <a:rPr lang="en-US" sz="3200" dirty="0" smtClean="0"/>
              <a:t> </a:t>
            </a:r>
            <a:r>
              <a:rPr lang="en-US" sz="3200" i="1" dirty="0" smtClean="0">
                <a:solidFill>
                  <a:srgbClr val="FF6600"/>
                </a:solidFill>
              </a:rPr>
              <a:t>AIR</a:t>
            </a:r>
            <a:endParaRPr lang="en-US" sz="3200" i="1" dirty="0">
              <a:solidFill>
                <a:srgbClr val="FF66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5964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37541" y="2566413"/>
            <a:ext cx="8296880" cy="2426934"/>
          </a:xfrm>
          <a:prstGeom prst="rect">
            <a:avLst/>
          </a:prstGeom>
        </p:spPr>
      </p:pic>
      <p:sp>
        <p:nvSpPr>
          <p:cNvPr id="2" name="Title 1"/>
          <p:cNvSpPr>
            <a:spLocks noGrp="1"/>
          </p:cNvSpPr>
          <p:nvPr>
            <p:ph type="title"/>
          </p:nvPr>
        </p:nvSpPr>
        <p:spPr/>
        <p:txBody>
          <a:bodyPr>
            <a:noAutofit/>
          </a:bodyPr>
          <a:lstStyle/>
          <a:p>
            <a:r>
              <a:rPr lang="en-US" sz="2800" dirty="0" smtClean="0"/>
              <a:t>How Do </a:t>
            </a:r>
            <a:r>
              <a:rPr lang="en-US" sz="2800" dirty="0"/>
              <a:t>Y</a:t>
            </a:r>
            <a:r>
              <a:rPr lang="en-US" sz="2800" dirty="0" smtClean="0"/>
              <a:t>ou </a:t>
            </a:r>
            <a:r>
              <a:rPr lang="en-US" sz="2800" dirty="0"/>
              <a:t>O</a:t>
            </a:r>
            <a:r>
              <a:rPr lang="en-US" sz="2800" dirty="0" smtClean="0"/>
              <a:t>ptimize for the Given </a:t>
            </a:r>
            <a:r>
              <a:rPr lang="en-US" sz="2800" dirty="0"/>
              <a:t>D</a:t>
            </a:r>
            <a:r>
              <a:rPr lang="en-US" sz="2800" dirty="0" smtClean="0"/>
              <a:t>istribution?</a:t>
            </a:r>
            <a:endParaRPr lang="en-US" sz="2800" dirty="0"/>
          </a:p>
        </p:txBody>
      </p:sp>
      <p:sp>
        <p:nvSpPr>
          <p:cNvPr id="3" name="Right Arrow 2"/>
          <p:cNvSpPr/>
          <p:nvPr/>
        </p:nvSpPr>
        <p:spPr>
          <a:xfrm>
            <a:off x="457200" y="1731433"/>
            <a:ext cx="8229600" cy="774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Traditional WPO Techniques – 14+ Rules </a:t>
            </a:r>
            <a:endParaRPr lang="en-US" dirty="0"/>
          </a:p>
        </p:txBody>
      </p:sp>
      <p:sp>
        <p:nvSpPr>
          <p:cNvPr id="9" name="Right Arrow 8"/>
          <p:cNvSpPr/>
          <p:nvPr/>
        </p:nvSpPr>
        <p:spPr>
          <a:xfrm>
            <a:off x="2806700" y="2745317"/>
            <a:ext cx="5880100" cy="774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Advanced Optimization/Acceleration – Automated WPO</a:t>
            </a:r>
            <a:endParaRPr lang="en-US" dirty="0"/>
          </a:p>
        </p:txBody>
      </p:sp>
      <p:sp>
        <p:nvSpPr>
          <p:cNvPr id="10" name="Right Arrow 9"/>
          <p:cNvSpPr/>
          <p:nvPr/>
        </p:nvSpPr>
        <p:spPr>
          <a:xfrm>
            <a:off x="5905500" y="3714750"/>
            <a:ext cx="2781300" cy="774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Prayer</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596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23560" y="2738480"/>
            <a:ext cx="8296880" cy="2426934"/>
          </a:xfrm>
          <a:prstGeom prst="rect">
            <a:avLst/>
          </a:prstGeom>
        </p:spPr>
      </p:pic>
      <p:sp>
        <p:nvSpPr>
          <p:cNvPr id="2" name="Title 1"/>
          <p:cNvSpPr>
            <a:spLocks noGrp="1"/>
          </p:cNvSpPr>
          <p:nvPr>
            <p:ph type="title"/>
          </p:nvPr>
        </p:nvSpPr>
        <p:spPr/>
        <p:txBody>
          <a:bodyPr>
            <a:normAutofit fontScale="90000"/>
          </a:bodyPr>
          <a:lstStyle/>
          <a:p>
            <a:r>
              <a:rPr lang="en-US" dirty="0" smtClean="0"/>
              <a:t>Set Achievable SLAs</a:t>
            </a:r>
            <a:br>
              <a:rPr lang="en-US" dirty="0" smtClean="0"/>
            </a:br>
            <a:r>
              <a:rPr lang="en-US" dirty="0" smtClean="0"/>
              <a:t>Find Your Own Meaningful Metric</a:t>
            </a:r>
            <a:endParaRPr lang="en-US" dirty="0"/>
          </a:p>
        </p:txBody>
      </p:sp>
      <p:sp>
        <p:nvSpPr>
          <p:cNvPr id="6" name="Rectangle 5"/>
          <p:cNvSpPr/>
          <p:nvPr/>
        </p:nvSpPr>
        <p:spPr>
          <a:xfrm>
            <a:off x="685801" y="3098800"/>
            <a:ext cx="2243666" cy="1871134"/>
          </a:xfrm>
          <a:prstGeom prst="rect">
            <a:avLst/>
          </a:prstGeom>
          <a:solidFill>
            <a:schemeClr val="accent2">
              <a:lumMod val="40000"/>
              <a:lumOff val="60000"/>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454400" y="3208867"/>
            <a:ext cx="4851400" cy="646331"/>
          </a:xfrm>
          <a:prstGeom prst="rect">
            <a:avLst/>
          </a:prstGeom>
          <a:solidFill>
            <a:srgbClr val="FFFF00"/>
          </a:solidFill>
        </p:spPr>
        <p:txBody>
          <a:bodyPr wrap="square" rtlCol="0">
            <a:spAutoFit/>
          </a:bodyPr>
          <a:lstStyle/>
          <a:p>
            <a:r>
              <a:rPr lang="en-US" dirty="0" smtClean="0"/>
              <a:t>“Item Page – ‘page processing’ should be 18s or faster for 95% of users”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2386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Validate With Analytics</a:t>
            </a:r>
            <a:endParaRPr lang="en-US" dirty="0"/>
          </a:p>
        </p:txBody>
      </p:sp>
      <p:pic>
        <p:nvPicPr>
          <p:cNvPr id="8" name="Chart 11"/>
          <p:cNvPicPr>
            <a:picLocks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23900" y="2039938"/>
            <a:ext cx="7842250" cy="39719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0413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Acknowledgements</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35564829"/>
              </p:ext>
            </p:extLst>
          </p:nvPr>
        </p:nvGraphicFramePr>
        <p:xfrm>
          <a:off x="1524000" y="1397000"/>
          <a:ext cx="6096000" cy="4079240"/>
        </p:xfrm>
        <a:graphic>
          <a:graphicData uri="http://schemas.openxmlformats.org/drawingml/2006/table">
            <a:tbl>
              <a:tblPr firstRow="1" bandRow="1">
                <a:tableStyleId>{3C2FFA5D-87B4-456A-9821-1D502468CF0F}</a:tableStyleId>
              </a:tblPr>
              <a:tblGrid>
                <a:gridCol w="3048000"/>
                <a:gridCol w="3048000"/>
              </a:tblGrid>
              <a:tr h="370840">
                <a:tc>
                  <a:txBody>
                    <a:bodyPr/>
                    <a:lstStyle/>
                    <a:p>
                      <a:r>
                        <a:rPr lang="en-US" dirty="0" smtClean="0"/>
                        <a:t>Software</a:t>
                      </a:r>
                    </a:p>
                  </a:txBody>
                  <a:tcPr/>
                </a:tc>
                <a:tc>
                  <a:txBody>
                    <a:bodyPr/>
                    <a:lstStyle/>
                    <a:p>
                      <a:r>
                        <a:rPr lang="en-US" dirty="0" smtClean="0"/>
                        <a:t>Special Thanks</a:t>
                      </a:r>
                      <a:endParaRPr lang="en-US" dirty="0"/>
                    </a:p>
                  </a:txBody>
                  <a:tcPr/>
                </a:tc>
              </a:tr>
              <a:tr h="370840">
                <a:tc>
                  <a:txBody>
                    <a:bodyPr/>
                    <a:lstStyle/>
                    <a:p>
                      <a:r>
                        <a:rPr lang="en-US" dirty="0" err="1" smtClean="0"/>
                        <a:t>boomerang.js</a:t>
                      </a:r>
                      <a:endParaRPr lang="en-US" dirty="0"/>
                    </a:p>
                  </a:txBody>
                  <a:tcPr/>
                </a:tc>
                <a:tc>
                  <a:txBody>
                    <a:bodyPr/>
                    <a:lstStyle/>
                    <a:p>
                      <a:r>
                        <a:rPr lang="en-US" dirty="0" smtClean="0"/>
                        <a:t>Phil &amp; Buddy (</a:t>
                      </a:r>
                      <a:r>
                        <a:rPr lang="en-US" dirty="0" err="1" smtClean="0"/>
                        <a:t>logNormal</a:t>
                      </a:r>
                      <a:r>
                        <a:rPr lang="en-US" dirty="0" smtClean="0"/>
                        <a:t>)</a:t>
                      </a:r>
                    </a:p>
                  </a:txBody>
                  <a:tcPr/>
                </a:tc>
              </a:tr>
              <a:tr h="370840">
                <a:tc>
                  <a:txBody>
                    <a:bodyPr/>
                    <a:lstStyle/>
                    <a:p>
                      <a:r>
                        <a:rPr lang="en-US" dirty="0" err="1" smtClean="0"/>
                        <a:t>WebPagetest</a:t>
                      </a:r>
                      <a:endParaRPr lang="en-US" dirty="0"/>
                    </a:p>
                  </a:txBody>
                  <a:tcPr/>
                </a:tc>
                <a:tc>
                  <a:txBody>
                    <a:bodyPr/>
                    <a:lstStyle/>
                    <a:p>
                      <a:r>
                        <a:rPr lang="en-US" dirty="0" smtClean="0"/>
                        <a:t>Pat </a:t>
                      </a:r>
                      <a:r>
                        <a:rPr lang="en-US" dirty="0" err="1" smtClean="0"/>
                        <a:t>Meenan</a:t>
                      </a:r>
                      <a:endParaRPr lang="en-US" dirty="0"/>
                    </a:p>
                  </a:txBody>
                  <a:tcPr/>
                </a:tc>
              </a:tr>
              <a:tr h="370840">
                <a:tc>
                  <a:txBody>
                    <a:bodyPr/>
                    <a:lstStyle/>
                    <a:p>
                      <a:r>
                        <a:rPr lang="en-US" dirty="0" smtClean="0"/>
                        <a:t>Node Beacon</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Rick Crawford</a:t>
                      </a:r>
                    </a:p>
                  </a:txBody>
                  <a:tcPr/>
                </a:tc>
              </a:tr>
              <a:tr h="370840">
                <a:tc>
                  <a:txBody>
                    <a:bodyPr/>
                    <a:lstStyle/>
                    <a:p>
                      <a:r>
                        <a:rPr lang="en-US" dirty="0" smtClean="0"/>
                        <a:t>ShowSlow</a:t>
                      </a:r>
                      <a:endParaRPr lang="en-US" dirty="0"/>
                    </a:p>
                  </a:txBody>
                  <a:tcPr/>
                </a:tc>
                <a:tc>
                  <a:txBody>
                    <a:bodyPr/>
                    <a:lstStyle/>
                    <a:p>
                      <a:r>
                        <a:rPr lang="en-US" dirty="0" smtClean="0"/>
                        <a:t>Sergey </a:t>
                      </a:r>
                      <a:r>
                        <a:rPr lang="en-US" dirty="0" err="1" smtClean="0"/>
                        <a:t>Chernyshev</a:t>
                      </a:r>
                      <a:r>
                        <a:rPr lang="en-US" dirty="0" smtClean="0"/>
                        <a:t> </a:t>
                      </a:r>
                      <a:endParaRPr lang="en-US" dirty="0"/>
                    </a:p>
                  </a:txBody>
                  <a:tcPr/>
                </a:tc>
              </a:tr>
              <a:tr h="370840">
                <a:tc>
                  <a:txBody>
                    <a:bodyPr/>
                    <a:lstStyle/>
                    <a:p>
                      <a:r>
                        <a:rPr lang="en-US" dirty="0" err="1" smtClean="0"/>
                        <a:t>wpt_batch</a:t>
                      </a:r>
                      <a:endParaRPr lang="en-US" dirty="0"/>
                    </a:p>
                  </a:txBody>
                  <a:tcPr/>
                </a:tc>
                <a:tc>
                  <a:txBody>
                    <a:bodyPr/>
                    <a:lstStyle/>
                    <a:p>
                      <a:r>
                        <a:rPr lang="en-US" dirty="0" smtClean="0"/>
                        <a:t>Qi Zhao</a:t>
                      </a:r>
                      <a:endParaRPr lang="en-US" dirty="0"/>
                    </a:p>
                  </a:txBody>
                  <a:tcPr/>
                </a:tc>
              </a:tr>
              <a:tr h="370840">
                <a:tc>
                  <a:txBody>
                    <a:bodyPr/>
                    <a:lstStyle/>
                    <a:p>
                      <a:r>
                        <a:rPr lang="en-US" dirty="0" err="1" smtClean="0"/>
                        <a:t>REDbot</a:t>
                      </a:r>
                      <a:endParaRPr lang="en-US" dirty="0"/>
                    </a:p>
                  </a:txBody>
                  <a:tcPr/>
                </a:tc>
                <a:tc>
                  <a:txBody>
                    <a:bodyPr/>
                    <a:lstStyle/>
                    <a:p>
                      <a:r>
                        <a:rPr lang="en-US" dirty="0" smtClean="0"/>
                        <a:t>Mark Nottingham</a:t>
                      </a:r>
                      <a:endParaRPr lang="en-US" dirty="0"/>
                    </a:p>
                  </a:txBody>
                  <a:tcPr/>
                </a:tc>
              </a:tr>
              <a:tr h="370840">
                <a:tc>
                  <a:txBody>
                    <a:bodyPr/>
                    <a:lstStyle/>
                    <a:p>
                      <a:r>
                        <a:rPr lang="en-US" dirty="0" smtClean="0"/>
                        <a:t>HAR Viewer</a:t>
                      </a:r>
                      <a:endParaRPr lang="en-US" dirty="0"/>
                    </a:p>
                  </a:txBody>
                  <a:tcPr/>
                </a:tc>
                <a:tc>
                  <a:txBody>
                    <a:bodyPr/>
                    <a:lstStyle/>
                    <a:p>
                      <a:r>
                        <a:rPr lang="en-US" dirty="0" smtClean="0"/>
                        <a:t>Jan </a:t>
                      </a:r>
                      <a:r>
                        <a:rPr lang="en-US" dirty="0" err="1" smtClean="0"/>
                        <a:t>Odvarko</a:t>
                      </a:r>
                      <a:endParaRPr lang="en-US" dirty="0"/>
                    </a:p>
                  </a:txBody>
                  <a:tcPr/>
                </a:tc>
              </a:tr>
              <a:tr h="370840">
                <a:tc>
                  <a:txBody>
                    <a:bodyPr/>
                    <a:lstStyle/>
                    <a:p>
                      <a:r>
                        <a:rPr lang="en-US" dirty="0" smtClean="0"/>
                        <a:t>Graphite</a:t>
                      </a:r>
                      <a:endParaRPr lang="en-US" dirty="0"/>
                    </a:p>
                  </a:txBody>
                  <a:tcPr/>
                </a:tc>
                <a:tc>
                  <a:txBody>
                    <a:bodyPr/>
                    <a:lstStyle/>
                    <a:p>
                      <a:endParaRPr lang="en-US"/>
                    </a:p>
                  </a:txBody>
                  <a:tcPr/>
                </a:tc>
              </a:tr>
              <a:tr h="370840">
                <a:tc>
                  <a:txBody>
                    <a:bodyPr/>
                    <a:lstStyle/>
                    <a:p>
                      <a:r>
                        <a:rPr lang="en-US" dirty="0" err="1" smtClean="0"/>
                        <a:t>Piwik</a:t>
                      </a:r>
                      <a:endParaRPr lang="en-US" dirty="0"/>
                    </a:p>
                  </a:txBody>
                  <a:tcPr/>
                </a:tc>
                <a:tc>
                  <a:txBody>
                    <a:bodyPr/>
                    <a:lstStyle/>
                    <a:p>
                      <a:endParaRPr lang="en-US"/>
                    </a:p>
                  </a:txBody>
                  <a:tcPr/>
                </a:tc>
              </a:tr>
              <a:tr h="370840">
                <a:tc>
                  <a:txBody>
                    <a:bodyPr/>
                    <a:lstStyle/>
                    <a:p>
                      <a:r>
                        <a:rPr lang="en-US" dirty="0" err="1" smtClean="0"/>
                        <a:t>PageSpeed</a:t>
                      </a:r>
                      <a:r>
                        <a:rPr lang="en-US" dirty="0" smtClean="0"/>
                        <a:t> Insights</a:t>
                      </a:r>
                      <a:endParaRPr lang="en-US" dirty="0"/>
                    </a:p>
                  </a:txBody>
                  <a:tcPr/>
                </a:tc>
                <a:tc>
                  <a:txBody>
                    <a:bodyPr/>
                    <a:lstStyle/>
                    <a:p>
                      <a:endParaRPr lang="en-US" dirty="0"/>
                    </a:p>
                  </a:txBody>
                  <a:tcPr/>
                </a:tc>
              </a:tr>
            </a:tbl>
          </a:graphicData>
        </a:graphic>
      </p:graphicFrame>
      <p:sp>
        <p:nvSpPr>
          <p:cNvPr id="5" name="TextBox 4"/>
          <p:cNvSpPr txBox="1"/>
          <p:nvPr/>
        </p:nvSpPr>
        <p:spPr>
          <a:xfrm flipH="1">
            <a:off x="203200" y="5814815"/>
            <a:ext cx="8737600" cy="369332"/>
          </a:xfrm>
          <a:prstGeom prst="rect">
            <a:avLst/>
          </a:prstGeom>
          <a:noFill/>
        </p:spPr>
        <p:txBody>
          <a:bodyPr wrap="square" rtlCol="0">
            <a:spAutoFit/>
          </a:bodyPr>
          <a:lstStyle/>
          <a:p>
            <a:pPr algn="ctr"/>
            <a:r>
              <a:rPr lang="en-US" dirty="0"/>
              <a:t>http://</a:t>
            </a:r>
            <a:r>
              <a:rPr lang="en-US" dirty="0" err="1"/>
              <a:t>dl.dropbox.com</a:t>
            </a:r>
            <a:r>
              <a:rPr lang="en-US" dirty="0"/>
              <a:t>/u/49030329/WebPerformanceDashboard90.ova</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41059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427106" y="279103"/>
            <a:ext cx="8229600" cy="707886"/>
          </a:xfrm>
          <a:prstGeom prst="rect">
            <a:avLst/>
          </a:prstGeom>
          <a:noFill/>
        </p:spPr>
        <p:txBody>
          <a:bodyPr wrap="square" rtlCol="0">
            <a:spAutoFit/>
          </a:bodyPr>
          <a:lstStyle/>
          <a:p>
            <a:pPr algn="ctr"/>
            <a:r>
              <a:rPr lang="en-US" sz="4000" dirty="0" smtClean="0"/>
              <a:t>VM INSTRUCTIONS</a:t>
            </a:r>
            <a:endParaRPr lang="en-US" sz="4000" dirty="0"/>
          </a:p>
        </p:txBody>
      </p:sp>
      <p:sp>
        <p:nvSpPr>
          <p:cNvPr id="3" name="TextBox 2"/>
          <p:cNvSpPr txBox="1"/>
          <p:nvPr/>
        </p:nvSpPr>
        <p:spPr>
          <a:xfrm>
            <a:off x="685800" y="1143000"/>
            <a:ext cx="7970906" cy="5262980"/>
          </a:xfrm>
          <a:prstGeom prst="rect">
            <a:avLst/>
          </a:prstGeom>
          <a:noFill/>
        </p:spPr>
        <p:txBody>
          <a:bodyPr wrap="square" rtlCol="0">
            <a:spAutoFit/>
          </a:bodyPr>
          <a:lstStyle/>
          <a:p>
            <a:r>
              <a:rPr lang="en-US" sz="1600" dirty="0" smtClean="0"/>
              <a:t>Username:  	</a:t>
            </a:r>
            <a:r>
              <a:rPr lang="en-US" sz="1600" dirty="0" err="1" smtClean="0"/>
              <a:t>webperfdash</a:t>
            </a:r>
            <a:endParaRPr lang="en-US" sz="1600" dirty="0" smtClean="0"/>
          </a:p>
          <a:p>
            <a:r>
              <a:rPr lang="en-US" sz="1600" dirty="0" smtClean="0"/>
              <a:t>Password:	</a:t>
            </a:r>
            <a:r>
              <a:rPr lang="en-US" sz="1600" dirty="0" err="1" smtClean="0"/>
              <a:t>webperfdash</a:t>
            </a:r>
            <a:endParaRPr lang="en-US" sz="1600" dirty="0" smtClean="0"/>
          </a:p>
          <a:p>
            <a:endParaRPr lang="en-US" sz="1600" dirty="0"/>
          </a:p>
          <a:p>
            <a:r>
              <a:rPr lang="en-US" sz="1600" dirty="0" smtClean="0"/>
              <a:t>To start the Graphite, node beacon, </a:t>
            </a:r>
            <a:r>
              <a:rPr lang="en-US" sz="1600" dirty="0" err="1" smtClean="0"/>
              <a:t>StatsD</a:t>
            </a:r>
            <a:r>
              <a:rPr lang="en-US" sz="1600" dirty="0" smtClean="0"/>
              <a:t>, and </a:t>
            </a:r>
            <a:r>
              <a:rPr lang="en-US" sz="1600" dirty="0" err="1" smtClean="0"/>
              <a:t>REDbot</a:t>
            </a:r>
            <a:r>
              <a:rPr lang="en-US" sz="1600" dirty="0" smtClean="0"/>
              <a:t> log into the VM and execute the following command as the ‘</a:t>
            </a:r>
            <a:r>
              <a:rPr lang="en-US" sz="1600" dirty="0" err="1" smtClean="0"/>
              <a:t>webperfdash</a:t>
            </a:r>
            <a:r>
              <a:rPr lang="en-US" sz="1600" dirty="0" smtClean="0"/>
              <a:t>’ user from the home directory:</a:t>
            </a:r>
          </a:p>
          <a:p>
            <a:endParaRPr lang="en-US" sz="1600" dirty="0"/>
          </a:p>
          <a:p>
            <a:r>
              <a:rPr lang="en-US" sz="1600" dirty="0" smtClean="0"/>
              <a:t>	$ </a:t>
            </a:r>
            <a:r>
              <a:rPr lang="en-US" sz="1600" dirty="0" err="1" smtClean="0"/>
              <a:t>supervisord</a:t>
            </a:r>
            <a:endParaRPr lang="en-US" sz="1600" dirty="0" smtClean="0"/>
          </a:p>
          <a:p>
            <a:endParaRPr lang="en-US" sz="1600" dirty="0"/>
          </a:p>
          <a:p>
            <a:r>
              <a:rPr lang="en-US" sz="1600" dirty="0" smtClean="0"/>
              <a:t>The VM should just work (but you may need to disable USB 2.0 controller on import if you do not </a:t>
            </a:r>
            <a:r>
              <a:rPr lang="en-US" sz="1600" dirty="0"/>
              <a:t>have the </a:t>
            </a:r>
            <a:r>
              <a:rPr lang="en-US" sz="1600" dirty="0" smtClean="0"/>
              <a:t>Oracle VM </a:t>
            </a:r>
            <a:r>
              <a:rPr lang="en-US" sz="1600" dirty="0" err="1" smtClean="0"/>
              <a:t>VirtualBox</a:t>
            </a:r>
            <a:r>
              <a:rPr lang="en-US" sz="1600" dirty="0" smtClean="0"/>
              <a:t> Extensions, see website) in </a:t>
            </a:r>
            <a:r>
              <a:rPr lang="en-US" sz="1600" dirty="0" err="1" smtClean="0"/>
              <a:t>VirtualBox</a:t>
            </a:r>
            <a:r>
              <a:rPr lang="en-US" sz="1600" dirty="0" smtClean="0"/>
              <a:t> </a:t>
            </a:r>
            <a:endParaRPr lang="en-US" sz="1600" dirty="0"/>
          </a:p>
          <a:p>
            <a:r>
              <a:rPr lang="en-US" sz="1600" dirty="0" smtClean="0"/>
              <a:t>which is available for free for Windows, OS X, or Linux.  </a:t>
            </a:r>
          </a:p>
          <a:p>
            <a:endParaRPr lang="en-US" sz="1600" dirty="0"/>
          </a:p>
          <a:p>
            <a:r>
              <a:rPr lang="en-US" sz="1600" b="1" dirty="0" smtClean="0">
                <a:solidFill>
                  <a:srgbClr val="FF0000"/>
                </a:solidFill>
              </a:rPr>
              <a:t>If you get a USB 2.0 incompatibility error on start then you do not have the the above extension installed and should disable USB when importing the appliance or via the settings or install the extensions directly.</a:t>
            </a:r>
          </a:p>
          <a:p>
            <a:endParaRPr lang="en-US" sz="1600" dirty="0"/>
          </a:p>
          <a:p>
            <a:r>
              <a:rPr lang="en-US" sz="1600" dirty="0" smtClean="0"/>
              <a:t>The VM has two NICs configured, the first is configured for NAT and the ports are already forwarded.  The second uses the HOST NETWORKING </a:t>
            </a:r>
            <a:r>
              <a:rPr lang="en-US" sz="1600" dirty="0"/>
              <a:t>scheme (</a:t>
            </a:r>
            <a:r>
              <a:rPr lang="en-US" sz="1600" dirty="0">
                <a:hlinkClick r:id="rId2"/>
              </a:rPr>
              <a:t>http://www.virtualbox.org/manual/ch06.html#</a:t>
            </a:r>
            <a:r>
              <a:rPr lang="en-US" sz="1600" dirty="0" smtClean="0">
                <a:hlinkClick r:id="rId2"/>
              </a:rPr>
              <a:t>network_hostonly</a:t>
            </a:r>
            <a:r>
              <a:rPr lang="en-US" sz="1600" dirty="0" smtClean="0"/>
              <a:t>) which creates a private network shared exclusively by the VM and the host (or any other addition hosts such as </a:t>
            </a:r>
            <a:r>
              <a:rPr lang="en-US" sz="1600" dirty="0" err="1" smtClean="0"/>
              <a:t>WebPagetest</a:t>
            </a:r>
            <a:r>
              <a:rPr lang="en-US" sz="1600" dirty="0" smtClean="0"/>
              <a:t> workers).</a:t>
            </a:r>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80171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Ports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80861257"/>
              </p:ext>
            </p:extLst>
          </p:nvPr>
        </p:nvGraphicFramePr>
        <p:xfrm>
          <a:off x="1917700" y="1600200"/>
          <a:ext cx="5308600" cy="3977640"/>
        </p:xfrm>
        <a:graphic>
          <a:graphicData uri="http://schemas.openxmlformats.org/drawingml/2006/table">
            <a:tbl>
              <a:tblPr firstRow="1" bandRow="1">
                <a:tableStyleId>{5C22544A-7EE6-4342-B048-85BDC9FD1C3A}</a:tableStyleId>
              </a:tblPr>
              <a:tblGrid>
                <a:gridCol w="2654300"/>
                <a:gridCol w="2654300"/>
              </a:tblGrid>
              <a:tr h="370840">
                <a:tc>
                  <a:txBody>
                    <a:bodyPr/>
                    <a:lstStyle/>
                    <a:p>
                      <a:r>
                        <a:rPr lang="en-US" dirty="0" smtClean="0"/>
                        <a:t>Service</a:t>
                      </a:r>
                      <a:endParaRPr lang="en-US" dirty="0"/>
                    </a:p>
                  </a:txBody>
                  <a:tcPr/>
                </a:tc>
                <a:tc>
                  <a:txBody>
                    <a:bodyPr/>
                    <a:lstStyle/>
                    <a:p>
                      <a:r>
                        <a:rPr lang="en-US" dirty="0" smtClean="0"/>
                        <a:t>Port Number</a:t>
                      </a:r>
                      <a:endParaRPr lang="en-US" dirty="0"/>
                    </a:p>
                  </a:txBody>
                  <a:tcPr/>
                </a:tc>
              </a:tr>
              <a:tr h="370840">
                <a:tc>
                  <a:txBody>
                    <a:bodyPr/>
                    <a:lstStyle/>
                    <a:p>
                      <a:r>
                        <a:rPr lang="en-US" dirty="0" smtClean="0"/>
                        <a:t>SSH</a:t>
                      </a:r>
                      <a:endParaRPr lang="en-US" dirty="0"/>
                    </a:p>
                  </a:txBody>
                  <a:tcPr/>
                </a:tc>
                <a:tc>
                  <a:txBody>
                    <a:bodyPr/>
                    <a:lstStyle/>
                    <a:p>
                      <a:r>
                        <a:rPr lang="en-US" dirty="0" smtClean="0"/>
                        <a:t>42222</a:t>
                      </a:r>
                      <a:endParaRPr lang="en-US" dirty="0"/>
                    </a:p>
                  </a:txBody>
                  <a:tcPr/>
                </a:tc>
              </a:tr>
              <a:tr h="370840">
                <a:tc>
                  <a:txBody>
                    <a:bodyPr/>
                    <a:lstStyle/>
                    <a:p>
                      <a:r>
                        <a:rPr lang="en-US" dirty="0" smtClean="0"/>
                        <a:t>Demo Site</a:t>
                      </a:r>
                      <a:endParaRPr lang="en-US" dirty="0"/>
                    </a:p>
                  </a:txBody>
                  <a:tcPr/>
                </a:tc>
                <a:tc>
                  <a:txBody>
                    <a:bodyPr/>
                    <a:lstStyle/>
                    <a:p>
                      <a:r>
                        <a:rPr lang="en-US" dirty="0" smtClean="0"/>
                        <a:t>40000</a:t>
                      </a:r>
                    </a:p>
                  </a:txBody>
                  <a:tcPr/>
                </a:tc>
              </a:tr>
              <a:tr h="370840">
                <a:tc>
                  <a:txBody>
                    <a:bodyPr/>
                    <a:lstStyle/>
                    <a:p>
                      <a:r>
                        <a:rPr lang="en-US" dirty="0" smtClean="0"/>
                        <a:t>Graphite</a:t>
                      </a:r>
                      <a:endParaRPr lang="en-US" dirty="0"/>
                    </a:p>
                  </a:txBody>
                  <a:tcPr/>
                </a:tc>
                <a:tc>
                  <a:txBody>
                    <a:bodyPr/>
                    <a:lstStyle/>
                    <a:p>
                      <a:r>
                        <a:rPr lang="en-US" dirty="0" smtClean="0"/>
                        <a:t>49999</a:t>
                      </a:r>
                      <a:endParaRPr lang="en-US" dirty="0"/>
                    </a:p>
                  </a:txBody>
                  <a:tcPr/>
                </a:tc>
              </a:tr>
              <a:tr h="370840">
                <a:tc>
                  <a:txBody>
                    <a:bodyPr/>
                    <a:lstStyle/>
                    <a:p>
                      <a:r>
                        <a:rPr lang="en-US" dirty="0" smtClean="0"/>
                        <a:t>HAR</a:t>
                      </a:r>
                      <a:r>
                        <a:rPr lang="en-US" baseline="0" dirty="0" smtClean="0"/>
                        <a:t> Viewer</a:t>
                      </a:r>
                      <a:endParaRPr lang="en-US" dirty="0"/>
                    </a:p>
                  </a:txBody>
                  <a:tcPr/>
                </a:tc>
                <a:tc>
                  <a:txBody>
                    <a:bodyPr/>
                    <a:lstStyle/>
                    <a:p>
                      <a:r>
                        <a:rPr lang="en-US" dirty="0" smtClean="0"/>
                        <a:t>44444</a:t>
                      </a:r>
                      <a:endParaRPr lang="en-US" dirty="0"/>
                    </a:p>
                  </a:txBody>
                  <a:tcPr/>
                </a:tc>
              </a:tr>
              <a:tr h="370840">
                <a:tc>
                  <a:txBody>
                    <a:bodyPr/>
                    <a:lstStyle/>
                    <a:p>
                      <a:r>
                        <a:rPr lang="en-US" dirty="0" err="1" smtClean="0"/>
                        <a:t>REDbot</a:t>
                      </a:r>
                      <a:endParaRPr lang="en-US" dirty="0"/>
                    </a:p>
                  </a:txBody>
                  <a:tcPr/>
                </a:tc>
                <a:tc>
                  <a:txBody>
                    <a:bodyPr/>
                    <a:lstStyle/>
                    <a:p>
                      <a:r>
                        <a:rPr lang="en-US" dirty="0" smtClean="0"/>
                        <a:t>45555</a:t>
                      </a:r>
                      <a:endParaRPr lang="en-US" dirty="0"/>
                    </a:p>
                  </a:txBody>
                  <a:tcPr/>
                </a:tc>
              </a:tr>
              <a:tr h="370840">
                <a:tc>
                  <a:txBody>
                    <a:bodyPr/>
                    <a:lstStyle/>
                    <a:p>
                      <a:r>
                        <a:rPr lang="en-US" dirty="0" err="1" smtClean="0"/>
                        <a:t>WebPagetest</a:t>
                      </a:r>
                      <a:endParaRPr lang="en-US" dirty="0"/>
                    </a:p>
                  </a:txBody>
                  <a:tcPr/>
                </a:tc>
                <a:tc>
                  <a:txBody>
                    <a:bodyPr/>
                    <a:lstStyle/>
                    <a:p>
                      <a:r>
                        <a:rPr lang="en-US" dirty="0" smtClean="0"/>
                        <a:t>48888</a:t>
                      </a:r>
                      <a:endParaRPr lang="en-US" dirty="0"/>
                    </a:p>
                  </a:txBody>
                  <a:tcPr/>
                </a:tc>
              </a:tr>
              <a:tr h="370840">
                <a:tc>
                  <a:txBody>
                    <a:bodyPr/>
                    <a:lstStyle/>
                    <a:p>
                      <a:r>
                        <a:rPr lang="en-US" dirty="0" smtClean="0"/>
                        <a:t>ShowSlow</a:t>
                      </a:r>
                      <a:endParaRPr lang="en-US" dirty="0"/>
                    </a:p>
                  </a:txBody>
                  <a:tcPr/>
                </a:tc>
                <a:tc>
                  <a:txBody>
                    <a:bodyPr/>
                    <a:lstStyle/>
                    <a:p>
                      <a:r>
                        <a:rPr lang="en-US" dirty="0" smtClean="0"/>
                        <a:t>47777</a:t>
                      </a:r>
                      <a:endParaRPr lang="en-US" dirty="0"/>
                    </a:p>
                  </a:txBody>
                  <a:tcPr/>
                </a:tc>
              </a:tr>
              <a:tr h="370840">
                <a:tc>
                  <a:txBody>
                    <a:bodyPr/>
                    <a:lstStyle/>
                    <a:p>
                      <a:r>
                        <a:rPr lang="en-US" dirty="0" err="1" smtClean="0"/>
                        <a:t>boomerang.js</a:t>
                      </a:r>
                      <a:r>
                        <a:rPr lang="en-US" dirty="0" smtClean="0"/>
                        <a:t> Beacon Server</a:t>
                      </a:r>
                      <a:endParaRPr lang="en-US" dirty="0"/>
                    </a:p>
                  </a:txBody>
                  <a:tcPr/>
                </a:tc>
                <a:tc>
                  <a:txBody>
                    <a:bodyPr/>
                    <a:lstStyle/>
                    <a:p>
                      <a:r>
                        <a:rPr lang="en-US" dirty="0" smtClean="0"/>
                        <a:t>43000</a:t>
                      </a:r>
                      <a:endParaRPr lang="en-US" dirty="0"/>
                    </a:p>
                  </a:txBody>
                  <a:tcPr/>
                </a:tc>
              </a:tr>
              <a:tr h="370840">
                <a:tc>
                  <a:txBody>
                    <a:bodyPr/>
                    <a:lstStyle/>
                    <a:p>
                      <a:r>
                        <a:rPr lang="en-US" dirty="0" err="1" smtClean="0"/>
                        <a:t>Piwik</a:t>
                      </a:r>
                      <a:endParaRPr lang="en-US" dirty="0"/>
                    </a:p>
                  </a:txBody>
                  <a:tcPr/>
                </a:tc>
                <a:tc>
                  <a:txBody>
                    <a:bodyPr/>
                    <a:lstStyle/>
                    <a:p>
                      <a:r>
                        <a:rPr lang="en-US" dirty="0" smtClean="0"/>
                        <a:t>48080</a:t>
                      </a:r>
                      <a:endParaRPr lang="en-US"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5570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23453" y="5993015"/>
            <a:ext cx="8070273" cy="646331"/>
          </a:xfrm>
          <a:prstGeom prst="rect">
            <a:avLst/>
          </a:prstGeom>
          <a:noFill/>
        </p:spPr>
        <p:txBody>
          <a:bodyPr wrap="square" rtlCol="0">
            <a:spAutoFit/>
          </a:bodyPr>
          <a:lstStyle/>
          <a:p>
            <a:pPr algn="ctr"/>
            <a:r>
              <a:rPr lang="en-US" sz="3600" b="1" dirty="0" smtClean="0">
                <a:solidFill>
                  <a:srgbClr val="FF0000"/>
                </a:solidFill>
                <a:latin typeface="Calibri"/>
              </a:rPr>
              <a:t>Foster a Sense of URGENCY!</a:t>
            </a:r>
            <a:endParaRPr lang="en-US" sz="3600" b="1" dirty="0">
              <a:solidFill>
                <a:srgbClr val="FF0000"/>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8756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427106" y="1333203"/>
            <a:ext cx="8229600" cy="2554545"/>
          </a:xfrm>
          <a:prstGeom prst="rect">
            <a:avLst/>
          </a:prstGeom>
          <a:noFill/>
        </p:spPr>
        <p:txBody>
          <a:bodyPr wrap="square" rtlCol="0">
            <a:spAutoFit/>
          </a:bodyPr>
          <a:lstStyle/>
          <a:p>
            <a:pPr algn="ctr"/>
            <a:r>
              <a:rPr lang="en-US" sz="4000" dirty="0" smtClean="0"/>
              <a:t>Aaron &amp; Cliff</a:t>
            </a:r>
          </a:p>
          <a:p>
            <a:pPr algn="ctr"/>
            <a:r>
              <a:rPr lang="en-US" sz="4000" dirty="0" smtClean="0"/>
              <a:t>Office Hours</a:t>
            </a:r>
          </a:p>
          <a:p>
            <a:pPr algn="ctr"/>
            <a:r>
              <a:rPr lang="en-US" sz="4000" dirty="0" smtClean="0"/>
              <a:t>Tuesday 3:50p -4:30p </a:t>
            </a:r>
          </a:p>
          <a:p>
            <a:pPr algn="ctr"/>
            <a:r>
              <a:rPr lang="en-US" sz="4000" dirty="0" smtClean="0"/>
              <a:t>Exhibit Hall – Office Hours ‘C’</a:t>
            </a:r>
            <a:endParaRPr lang="en-US" sz="4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79018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webperfdays_bank.png"/>
          <p:cNvPicPr>
            <a:picLocks noGrp="1" noChangeAspect="1"/>
          </p:cNvPicPr>
          <p:nvPr>
            <p:ph idx="1"/>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396" b="-3528"/>
          <a:stretch/>
        </p:blipFill>
        <p:spPr>
          <a:xfrm>
            <a:off x="427106" y="1444581"/>
            <a:ext cx="8229600" cy="1552925"/>
          </a:xfrm>
        </p:spPr>
      </p:pic>
      <p:sp>
        <p:nvSpPr>
          <p:cNvPr id="7" name="TextBox 6"/>
          <p:cNvSpPr txBox="1"/>
          <p:nvPr/>
        </p:nvSpPr>
        <p:spPr>
          <a:xfrm>
            <a:off x="427106" y="4315686"/>
            <a:ext cx="8229600" cy="707886"/>
          </a:xfrm>
          <a:prstGeom prst="rect">
            <a:avLst/>
          </a:prstGeom>
          <a:noFill/>
        </p:spPr>
        <p:txBody>
          <a:bodyPr wrap="square" rtlCol="0">
            <a:spAutoFit/>
          </a:bodyPr>
          <a:lstStyle/>
          <a:p>
            <a:pPr algn="ctr"/>
            <a:r>
              <a:rPr lang="en-US" sz="4000" dirty="0" err="1" smtClean="0"/>
              <a:t>WebPerfDays.org</a:t>
            </a:r>
            <a:endParaRPr lang="en-US" sz="4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77863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427106" y="4315686"/>
            <a:ext cx="8229600" cy="707886"/>
          </a:xfrm>
          <a:prstGeom prst="rect">
            <a:avLst/>
          </a:prstGeom>
          <a:noFill/>
        </p:spPr>
        <p:txBody>
          <a:bodyPr wrap="square" rtlCol="0">
            <a:spAutoFit/>
          </a:bodyPr>
          <a:lstStyle/>
          <a:p>
            <a:pPr algn="ctr"/>
            <a:r>
              <a:rPr lang="en-US" sz="4000" dirty="0" smtClean="0"/>
              <a:t>Come by our booth!</a:t>
            </a:r>
            <a:endParaRPr lang="en-US" sz="4000" dirty="0"/>
          </a:p>
        </p:txBody>
      </p:sp>
      <p:pic>
        <p:nvPicPr>
          <p:cNvPr id="3" name="Picture 2" descr="SOASTA_logo_64px.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09800" y="2616200"/>
            <a:ext cx="4724400" cy="812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38020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427106" y="4266903"/>
            <a:ext cx="8229600" cy="707886"/>
          </a:xfrm>
          <a:prstGeom prst="rect">
            <a:avLst/>
          </a:prstGeom>
          <a:noFill/>
        </p:spPr>
        <p:txBody>
          <a:bodyPr wrap="square" rtlCol="0">
            <a:spAutoFit/>
          </a:bodyPr>
          <a:lstStyle/>
          <a:p>
            <a:pPr algn="ctr"/>
            <a:r>
              <a:rPr lang="en-US" sz="4000" dirty="0" smtClean="0"/>
              <a:t>We’re Hiring!</a:t>
            </a:r>
            <a:endParaRPr lang="en-US" sz="4000" dirty="0"/>
          </a:p>
        </p:txBody>
      </p:sp>
      <p:pic>
        <p:nvPicPr>
          <p:cNvPr id="4" name="Picture 3"/>
          <p:cNvPicPr>
            <a:picLocks noChangeAspect="1"/>
          </p:cNvPicPr>
          <p:nvPr/>
        </p:nvPicPr>
        <p:blipFill>
          <a:blip r:embed="rId2"/>
          <a:stretch>
            <a:fillRect/>
          </a:stretch>
        </p:blipFill>
        <p:spPr>
          <a:xfrm>
            <a:off x="0" y="893793"/>
            <a:ext cx="9144000" cy="304062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6617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23453" y="5993015"/>
            <a:ext cx="8070273" cy="646331"/>
          </a:xfrm>
          <a:prstGeom prst="rect">
            <a:avLst/>
          </a:prstGeom>
          <a:noFill/>
        </p:spPr>
        <p:txBody>
          <a:bodyPr wrap="square" rtlCol="0">
            <a:spAutoFit/>
          </a:bodyPr>
          <a:lstStyle/>
          <a:p>
            <a:pPr algn="ctr"/>
            <a:r>
              <a:rPr lang="en-US" sz="3600" b="1" dirty="0" smtClean="0">
                <a:solidFill>
                  <a:srgbClr val="FFFFFF"/>
                </a:solidFill>
                <a:latin typeface="Calibri"/>
              </a:rPr>
              <a:t>Provide Reassurance - </a:t>
            </a:r>
            <a:r>
              <a:rPr lang="en-US" sz="3600" b="1" dirty="0">
                <a:solidFill>
                  <a:srgbClr val="FFFFFF"/>
                </a:solidFill>
                <a:latin typeface="Calibri"/>
              </a:rPr>
              <a:t>A</a:t>
            </a:r>
            <a:r>
              <a:rPr lang="en-US" sz="3600" b="1" dirty="0" smtClean="0">
                <a:solidFill>
                  <a:srgbClr val="FFFFFF"/>
                </a:solidFill>
                <a:latin typeface="Calibri"/>
              </a:rPr>
              <a:t>ll is OK</a:t>
            </a:r>
            <a:endParaRPr lang="en-US" sz="3600" b="1" dirty="0">
              <a:solidFill>
                <a:srgbClr val="FFFFFF"/>
              </a:solidFill>
              <a:latin typeface="Calibri"/>
            </a:endParaRPr>
          </a:p>
        </p:txBody>
      </p:sp>
      <p:sp>
        <p:nvSpPr>
          <p:cNvPr id="4" name="TextBox 3"/>
          <p:cNvSpPr txBox="1"/>
          <p:nvPr/>
        </p:nvSpPr>
        <p:spPr>
          <a:xfrm>
            <a:off x="0" y="12038"/>
            <a:ext cx="1730022" cy="276999"/>
          </a:xfrm>
          <a:prstGeom prst="rect">
            <a:avLst/>
          </a:prstGeom>
          <a:noFill/>
        </p:spPr>
        <p:txBody>
          <a:bodyPr wrap="square" rtlCol="0">
            <a:spAutoFit/>
          </a:bodyPr>
          <a:lstStyle/>
          <a:p>
            <a:r>
              <a:rPr lang="en-US" sz="600" dirty="0">
                <a:solidFill>
                  <a:srgbClr val="FFFFFF"/>
                </a:solidFill>
              </a:rPr>
              <a:t>http://</a:t>
            </a:r>
            <a:r>
              <a:rPr lang="en-US" sz="600" dirty="0" err="1">
                <a:solidFill>
                  <a:srgbClr val="FFFFFF"/>
                </a:solidFill>
              </a:rPr>
              <a:t>www.flickr.com</a:t>
            </a:r>
            <a:r>
              <a:rPr lang="en-US" sz="600" dirty="0">
                <a:solidFill>
                  <a:srgbClr val="FFFFFF"/>
                </a:solidFill>
              </a:rPr>
              <a:t>/photos/barge/5013630976/</a:t>
            </a:r>
            <a:r>
              <a:rPr lang="en-US" sz="600" dirty="0" err="1">
                <a:solidFill>
                  <a:srgbClr val="FFFFFF"/>
                </a:solidFill>
              </a:rPr>
              <a:t>lightbox</a:t>
            </a:r>
            <a:r>
              <a:rPr lang="en-US" sz="600" dirty="0">
                <a:solidFill>
                  <a:srgbClr val="FFFFFF"/>
                </a:solidFill>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3311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7262091" y="6442364"/>
            <a:ext cx="1778000" cy="369332"/>
          </a:xfrm>
          <a:prstGeom prst="rect">
            <a:avLst/>
          </a:prstGeom>
          <a:noFill/>
        </p:spPr>
        <p:txBody>
          <a:bodyPr wrap="square" rtlCol="0">
            <a:spAutoFit/>
          </a:bodyPr>
          <a:lstStyle/>
          <a:p>
            <a:r>
              <a:rPr lang="en-US" dirty="0" err="1" smtClean="0">
                <a:solidFill>
                  <a:prstClr val="white"/>
                </a:solidFill>
                <a:latin typeface="Calibri"/>
              </a:rPr>
              <a:t>www.flickr.com</a:t>
            </a:r>
            <a:endParaRPr lang="en-US" dirty="0">
              <a:solidFill>
                <a:prstClr val="white"/>
              </a:solidFill>
              <a:latin typeface="Calibri"/>
            </a:endParaRPr>
          </a:p>
        </p:txBody>
      </p:sp>
      <p:sp>
        <p:nvSpPr>
          <p:cNvPr id="9" name="TextBox 8"/>
          <p:cNvSpPr txBox="1"/>
          <p:nvPr/>
        </p:nvSpPr>
        <p:spPr>
          <a:xfrm>
            <a:off x="542635" y="2066637"/>
            <a:ext cx="8070273" cy="646331"/>
          </a:xfrm>
          <a:prstGeom prst="rect">
            <a:avLst/>
          </a:prstGeom>
          <a:noFill/>
        </p:spPr>
        <p:txBody>
          <a:bodyPr wrap="square" rtlCol="0">
            <a:spAutoFit/>
          </a:bodyPr>
          <a:lstStyle/>
          <a:p>
            <a:r>
              <a:rPr lang="en-US" sz="3600" dirty="0" smtClean="0">
                <a:solidFill>
                  <a:srgbClr val="FFFFFF"/>
                </a:solidFill>
                <a:latin typeface="Calibri"/>
              </a:rPr>
              <a:t>Dashboards Should NOT Be </a:t>
            </a:r>
            <a:r>
              <a:rPr lang="en-US" sz="3600" dirty="0">
                <a:solidFill>
                  <a:srgbClr val="FFFFFF"/>
                </a:solidFill>
                <a:latin typeface="Calibri"/>
              </a:rPr>
              <a:t>C</a:t>
            </a:r>
            <a:r>
              <a:rPr lang="en-US" sz="3600" dirty="0" smtClean="0">
                <a:solidFill>
                  <a:srgbClr val="FFFFFF"/>
                </a:solidFill>
                <a:latin typeface="Calibri"/>
              </a:rPr>
              <a:t>omplicated</a:t>
            </a:r>
            <a:endParaRPr lang="en-US" sz="3600" dirty="0">
              <a:solidFill>
                <a:srgbClr val="FFFFFF"/>
              </a:solidFill>
              <a:latin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0422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66897228"/>
              </p:ext>
            </p:extLst>
          </p:nvPr>
        </p:nvGraphicFramePr>
        <p:xfrm>
          <a:off x="1370740" y="1908694"/>
          <a:ext cx="6595307" cy="4279001"/>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xfrm>
            <a:off x="457200" y="274638"/>
            <a:ext cx="8229600" cy="1143000"/>
          </a:xfrm>
        </p:spPr>
        <p:txBody>
          <a:bodyPr>
            <a:normAutofit fontScale="90000"/>
          </a:bodyPr>
          <a:lstStyle/>
          <a:p>
            <a:r>
              <a:rPr lang="en-US" dirty="0" smtClean="0"/>
              <a:t>A Simple 3 Step </a:t>
            </a:r>
            <a:r>
              <a:rPr lang="en-US" dirty="0"/>
              <a:t>A</a:t>
            </a:r>
            <a:r>
              <a:rPr lang="en-US" dirty="0" smtClean="0"/>
              <a:t>pproach to </a:t>
            </a:r>
            <a:r>
              <a:rPr lang="en-US" dirty="0"/>
              <a:t>B</a:t>
            </a:r>
            <a:r>
              <a:rPr lang="en-US" dirty="0" smtClean="0"/>
              <a:t>uilding a Dashboard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3404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Step 1</a:t>
            </a:r>
            <a:endParaRPr lang="en-US" dirty="0"/>
          </a:p>
        </p:txBody>
      </p:sp>
      <p:sp>
        <p:nvSpPr>
          <p:cNvPr id="3" name="Subtitle 2"/>
          <p:cNvSpPr>
            <a:spLocks noGrp="1"/>
          </p:cNvSpPr>
          <p:nvPr>
            <p:ph type="subTitle" idx="1"/>
          </p:nvPr>
        </p:nvSpPr>
        <p:spPr/>
        <p:txBody>
          <a:bodyPr/>
          <a:lstStyle/>
          <a:p>
            <a:r>
              <a:rPr lang="en-US" dirty="0"/>
              <a:t>i</a:t>
            </a:r>
            <a:r>
              <a:rPr lang="en-US" dirty="0" smtClean="0"/>
              <a:t>dentifying input &amp; getting data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6650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zen.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193800"/>
            <a:ext cx="4470400" cy="4470400"/>
          </a:xfrm>
          <a:prstGeom prst="rect">
            <a:avLst/>
          </a:prstGeom>
        </p:spPr>
      </p:pic>
      <p:sp>
        <p:nvSpPr>
          <p:cNvPr id="31" name="Rectangle 4"/>
          <p:cNvSpPr>
            <a:spLocks noGrp="1"/>
          </p:cNvSpPr>
          <p:nvPr>
            <p:ph sz="quarter" idx="15"/>
          </p:nvPr>
        </p:nvSpPr>
        <p:spPr>
          <a:xfrm>
            <a:off x="304800" y="5529104"/>
            <a:ext cx="8074152" cy="786662"/>
          </a:xfrm>
        </p:spPr>
        <p:txBody>
          <a:bodyPr>
            <a:normAutofit/>
          </a:bodyPr>
          <a:lstStyle/>
          <a:p>
            <a:pPr marL="0" marR="0" indent="0" algn="l" rtl="0" latinLnBrk="0">
              <a:spcBef>
                <a:spcPct val="20000"/>
              </a:spcBef>
              <a:buFontTx/>
              <a:buNone/>
            </a:pPr>
            <a:endParaRPr lang="en-US" sz="1600" dirty="0" smtClean="0"/>
          </a:p>
          <a:p>
            <a:pPr marL="0" marR="0" indent="0" algn="l" rtl="0" latinLnBrk="0">
              <a:spcBef>
                <a:spcPct val="20000"/>
              </a:spcBef>
              <a:buFontTx/>
              <a:buNone/>
            </a:pPr>
            <a:endParaRPr lang="en-US" sz="8000" dirty="0" smtClean="0"/>
          </a:p>
        </p:txBody>
      </p:sp>
      <p:sp>
        <p:nvSpPr>
          <p:cNvPr id="5" name="Rectangle 7"/>
          <p:cNvSpPr>
            <a:spLocks noGrp="1" noChangeArrowheads="1"/>
          </p:cNvSpPr>
          <p:nvPr>
            <p:ph type="sldNum" sz="quarter" idx="4294967295"/>
          </p:nvPr>
        </p:nvSpPr>
        <p:spPr bwMode="gray">
          <a:xfrm>
            <a:off x="8321675" y="6465888"/>
            <a:ext cx="328613" cy="255587"/>
          </a:xfrm>
          <a:prstGeom prst="rect">
            <a:avLst/>
          </a:prstGeom>
          <a:noFill/>
          <a:ln w="9525">
            <a:noFill/>
            <a:miter lim="800000"/>
            <a:headEnd/>
            <a:tailEnd/>
          </a:ln>
          <a:effectLst/>
        </p:spPr>
        <p:txBody>
          <a:bodyPr vert="horz" wrap="square" lIns="0" tIns="46038" rIns="0" bIns="46038" numCol="1" anchor="t" anchorCtr="0" compatLnSpc="1">
            <a:prstTxWarp prst="textNoShape">
              <a:avLst/>
            </a:prstTxWarp>
          </a:bodyPr>
          <a:lstStyle>
            <a:lvl1pPr algn="ctr">
              <a:defRPr sz="1000" b="1">
                <a:solidFill>
                  <a:schemeClr val="bg1"/>
                </a:solidFill>
                <a:ea typeface="MS PGothic" pitchFamily="34" charset="-128"/>
              </a:defRPr>
            </a:lvl1pPr>
          </a:lstStyle>
          <a:p>
            <a:pPr>
              <a:defRPr/>
            </a:pPr>
            <a:fld id="{487AFAA3-D452-480D-8A27-6A56E778C7D8}" type="slidenum">
              <a:rPr lang="en-US"/>
              <a:pPr>
                <a:defRPr/>
              </a:pPr>
              <a:t>9</a:t>
            </a:fld>
            <a:endParaRPr lang="en-US" dirty="0"/>
          </a:p>
        </p:txBody>
      </p:sp>
      <p:graphicFrame>
        <p:nvGraphicFramePr>
          <p:cNvPr id="3" name="Diagram 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83004541"/>
              </p:ext>
            </p:extLst>
          </p:nvPr>
        </p:nvGraphicFramePr>
        <p:xfrm>
          <a:off x="3926553" y="1210646"/>
          <a:ext cx="4723735" cy="4624732"/>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314857452"/>
              </p:ext>
            </p:extLst>
          </p:nvPr>
        </p:nvGraphicFramePr>
        <p:xfrm>
          <a:off x="3926553" y="1289703"/>
          <a:ext cx="4723735" cy="4624732"/>
        </p:xfrm>
        <a:graphic>
          <a:graphicData uri="http://schemas.openxmlformats.org/drawingml/2006/diagram">
            <a: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502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6"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2457</TotalTime>
  <Words>1845</Words>
  <Application>Microsoft Macintosh PowerPoint</Application>
  <PresentationFormat>On-screen Show (4:3)</PresentationFormat>
  <Paragraphs>333</Paragraphs>
  <Slides>43</Slides>
  <Notes>7</Notes>
  <HiddenSlides>0</HiddenSlides>
  <MMClips>0</MMClips>
  <ScaleCrop>false</ScaleCrop>
  <HeadingPairs>
    <vt:vector size="4" baseType="variant">
      <vt:variant>
        <vt:lpstr>Design Template</vt:lpstr>
      </vt:variant>
      <vt:variant>
        <vt:i4>2</vt:i4>
      </vt:variant>
      <vt:variant>
        <vt:lpstr>Slide Titles</vt:lpstr>
      </vt:variant>
      <vt:variant>
        <vt:i4>43</vt:i4>
      </vt:variant>
    </vt:vector>
  </HeadingPairs>
  <TitlesOfParts>
    <vt:vector size="45" baseType="lpstr">
      <vt:lpstr>Office Theme</vt:lpstr>
      <vt:lpstr>1_Office Theme</vt:lpstr>
      <vt:lpstr>A Web Performance Dashboard: Up and Running in 90 minutes</vt:lpstr>
      <vt:lpstr>About Us</vt:lpstr>
      <vt:lpstr>Images Provoke a Response</vt:lpstr>
      <vt:lpstr>Slide 4</vt:lpstr>
      <vt:lpstr>Slide 5</vt:lpstr>
      <vt:lpstr>Slide 6</vt:lpstr>
      <vt:lpstr>A Simple 3 Step Approach to Building a Dashboard</vt:lpstr>
      <vt:lpstr>Step 1</vt:lpstr>
      <vt:lpstr>Slide 9</vt:lpstr>
      <vt:lpstr>How Most RUM Solutions Work</vt:lpstr>
      <vt:lpstr>Getting Performance Data From Real Users</vt:lpstr>
      <vt:lpstr>W3C Navigation Timing</vt:lpstr>
      <vt:lpstr>Today We are Using boomerang.js</vt:lpstr>
      <vt:lpstr>Today We are Using boomerang.js (continued)</vt:lpstr>
      <vt:lpstr>Ghetto-Fabulous</vt:lpstr>
      <vt:lpstr>Synthetic Data</vt:lpstr>
      <vt:lpstr>Getting Synthetic Data</vt:lpstr>
      <vt:lpstr>WebPagetest</vt:lpstr>
      <vt:lpstr>Example: Walmart Competitive Index</vt:lpstr>
      <vt:lpstr>Example: Walmart Competitive Index (continued)</vt:lpstr>
      <vt:lpstr>Analytics</vt:lpstr>
      <vt:lpstr>Analytics</vt:lpstr>
      <vt:lpstr>Piwik</vt:lpstr>
      <vt:lpstr>Piwik (continued)</vt:lpstr>
      <vt:lpstr>Step 2</vt:lpstr>
      <vt:lpstr>How It Works boomerang.js -&gt; StatsD -&gt; Graphite</vt:lpstr>
      <vt:lpstr>How It Works Script foo -&gt; WebPagetest API -&gt; MySQL</vt:lpstr>
      <vt:lpstr>Step 3</vt:lpstr>
      <vt:lpstr>Introducing our Sponsor</vt:lpstr>
      <vt:lpstr>Demo</vt:lpstr>
      <vt:lpstr>Operational RUM</vt:lpstr>
      <vt:lpstr>Where Should You Focus?</vt:lpstr>
      <vt:lpstr>Slide 33</vt:lpstr>
      <vt:lpstr>How Do You Optimize for the Given Distribution?</vt:lpstr>
      <vt:lpstr>Set Achievable SLAs Find Your Own Meaningful Metric</vt:lpstr>
      <vt:lpstr>Validate With Analytics</vt:lpstr>
      <vt:lpstr>Acknowledgements</vt:lpstr>
      <vt:lpstr>Slide 38</vt:lpstr>
      <vt:lpstr>Ports</vt:lpstr>
      <vt:lpstr>Slide 40</vt:lpstr>
      <vt:lpstr>Slide 41</vt:lpstr>
      <vt:lpstr>Slide 42</vt:lpstr>
      <vt:lpstr>Slide 43</vt:lpstr>
    </vt:vector>
  </TitlesOfParts>
  <Company>SOASTA,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Webperf Dashboard Up in running in… 90 minutes?</dc:title>
  <dc:creator>Cliff Crocker</dc:creator>
  <cp:lastModifiedBy>Sophia DeMartini</cp:lastModifiedBy>
  <cp:revision>181</cp:revision>
  <cp:lastPrinted>2012-06-23T19:03:53Z</cp:lastPrinted>
  <dcterms:created xsi:type="dcterms:W3CDTF">2012-06-25T21:26:18Z</dcterms:created>
  <dcterms:modified xsi:type="dcterms:W3CDTF">2012-06-25T21:26:49Z</dcterms:modified>
</cp:coreProperties>
</file>